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1.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Lst>
  <p:notesMasterIdLst>
    <p:notesMasterId r:id="rId21"/>
  </p:notesMasterIdLst>
  <p:handoutMasterIdLst>
    <p:handoutMasterId r:id="rId22"/>
  </p:handoutMasterIdLst>
  <p:sldIdLst>
    <p:sldId id="256" r:id="rId2"/>
    <p:sldId id="281" r:id="rId3"/>
    <p:sldId id="257" r:id="rId4"/>
    <p:sldId id="286" r:id="rId5"/>
    <p:sldId id="287" r:id="rId6"/>
    <p:sldId id="282" r:id="rId7"/>
    <p:sldId id="270" r:id="rId8"/>
    <p:sldId id="272" r:id="rId9"/>
    <p:sldId id="274" r:id="rId10"/>
    <p:sldId id="276" r:id="rId11"/>
    <p:sldId id="283" r:id="rId12"/>
    <p:sldId id="264" r:id="rId13"/>
    <p:sldId id="277" r:id="rId14"/>
    <p:sldId id="279" r:id="rId15"/>
    <p:sldId id="280" r:id="rId16"/>
    <p:sldId id="284" r:id="rId17"/>
    <p:sldId id="288" r:id="rId18"/>
    <p:sldId id="265" r:id="rId19"/>
    <p:sldId id="285" r:id="rId2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eu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942D0B"/>
    <a:srgbClr val="76280B"/>
    <a:srgbClr val="F6BF73"/>
    <a:srgbClr val="F9D4A1"/>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655" autoAdjust="0"/>
  </p:normalViewPr>
  <p:slideViewPr>
    <p:cSldViewPr snapToGrid="0">
      <p:cViewPr varScale="1">
        <p:scale>
          <a:sx n="85" d="100"/>
          <a:sy n="85" d="100"/>
        </p:scale>
        <p:origin x="547" y="67"/>
      </p:cViewPr>
      <p:guideLst/>
    </p:cSldViewPr>
  </p:slideViewPr>
  <p:notesTextViewPr>
    <p:cViewPr>
      <p:scale>
        <a:sx n="1" d="1"/>
        <a:sy n="1" d="1"/>
      </p:scale>
      <p:origin x="0" y="0"/>
    </p:cViewPr>
  </p:notesTextViewPr>
  <p:notesViewPr>
    <p:cSldViewPr snapToGrid="0">
      <p:cViewPr varScale="1">
        <p:scale>
          <a:sx n="86" d="100"/>
          <a:sy n="86" d="100"/>
        </p:scale>
        <p:origin x="311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5-10T19:02:14.401" idx="1">
    <p:pos x="10" y="10"/>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E8805758-D2E5-47F1-BDC8-64F96AB8377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B9A4D7A7-60FE-4B51-8D3B-098FB2A1B3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599063E-7A71-49A0-8A84-868E2AC81EAF}" type="datetime1">
              <a:rPr lang="fr-FR" smtClean="0"/>
              <a:t>01/11/2024</a:t>
            </a:fld>
            <a:endParaRPr lang="fr-FR"/>
          </a:p>
        </p:txBody>
      </p:sp>
      <p:sp>
        <p:nvSpPr>
          <p:cNvPr id="4" name="Espace réservé du pied de page 3">
            <a:extLst>
              <a:ext uri="{FF2B5EF4-FFF2-40B4-BE49-F238E27FC236}">
                <a16:creationId xmlns:a16="http://schemas.microsoft.com/office/drawing/2014/main" id="{0748030B-DA71-4B18-AA7C-F991BCB518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DBD65FCA-070F-4A6D-A2E0-D5EBEAABC9C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B64D2B8-7AFA-4F86-9DF3-A6BBE4E238C1}" type="slidenum">
              <a:rPr lang="fr-FR" smtClean="0"/>
              <a:t>‹N°›</a:t>
            </a:fld>
            <a:endParaRPr lang="fr-FR"/>
          </a:p>
        </p:txBody>
      </p:sp>
    </p:spTree>
    <p:extLst>
      <p:ext uri="{BB962C8B-B14F-4D97-AF65-F5344CB8AC3E}">
        <p14:creationId xmlns:p14="http://schemas.microsoft.com/office/powerpoint/2010/main" val="36903482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FC4E4A8A-AA2D-4A0A-A00C-20063925070E}" type="datetime1">
              <a:rPr lang="fr-FR" noProof="0" smtClean="0"/>
              <a:t>01/11/2024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D79418-37EB-4378-AD22-89DBB000B0DA}" type="slidenum">
              <a:rPr lang="fr-FR" noProof="0" smtClean="0"/>
              <a:t>‹N°›</a:t>
            </a:fld>
            <a:endParaRPr lang="fr-FR" noProof="0"/>
          </a:p>
        </p:txBody>
      </p:sp>
    </p:spTree>
    <p:extLst>
      <p:ext uri="{BB962C8B-B14F-4D97-AF65-F5344CB8AC3E}">
        <p14:creationId xmlns:p14="http://schemas.microsoft.com/office/powerpoint/2010/main" val="376464242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D5D79418-37EB-4378-AD22-89DBB000B0DA}" type="slidenum">
              <a:rPr lang="fr-FR" smtClean="0"/>
              <a:t>1</a:t>
            </a:fld>
            <a:endParaRPr lang="fr-FR"/>
          </a:p>
        </p:txBody>
      </p:sp>
    </p:spTree>
    <p:extLst>
      <p:ext uri="{BB962C8B-B14F-4D97-AF65-F5344CB8AC3E}">
        <p14:creationId xmlns:p14="http://schemas.microsoft.com/office/powerpoint/2010/main" val="36270676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a:t>Remarques destinées au présentateur : </a:t>
            </a:r>
          </a:p>
          <a:p>
            <a:pPr rtl="0"/>
            <a:r>
              <a:rPr lang="fr-FR" b="0" i="1">
                <a:latin typeface="Segoe UI" panose="020B0502040204020203" pitchFamily="34" charset="0"/>
                <a:cs typeface="Segoe UI" panose="020B0502040204020203" pitchFamily="34" charset="0"/>
              </a:rPr>
              <a:t>Quelles étapes suivrez-vous au terme de cette expérience d’apprentissage ?</a:t>
            </a:r>
          </a:p>
          <a:p>
            <a:pPr rtl="0"/>
            <a:r>
              <a:rPr lang="fr-FR" b="0" i="1">
                <a:latin typeface="Segoe UI" panose="020B0502040204020203" pitchFamily="34" charset="0"/>
                <a:cs typeface="Segoe UI" panose="020B0502040204020203" pitchFamily="34" charset="0"/>
              </a:rPr>
              <a:t>Avez-vous tiré des enseignements de mauvaises expériences ?  Que ferez-vous pour aborder la situation différemment ?</a:t>
            </a:r>
          </a:p>
          <a:p>
            <a:pPr rtl="0"/>
            <a:r>
              <a:rPr lang="fr-FR" b="0" i="1">
                <a:latin typeface="Segoe UI" panose="020B0502040204020203" pitchFamily="34" charset="0"/>
                <a:cs typeface="Segoe UI" panose="020B0502040204020203" pitchFamily="34" charset="0"/>
              </a:rPr>
              <a:t>Quels conseils donnerez-vous aux autres pour leur permettre de tirer des enseignements de vos expériences ?</a:t>
            </a:r>
          </a:p>
          <a:p>
            <a:pPr rtl="0"/>
            <a:r>
              <a:rPr lang="fr-FR" b="0" i="1">
                <a:latin typeface="Segoe UI" panose="020B0502040204020203" pitchFamily="34" charset="0"/>
                <a:cs typeface="Segoe UI" panose="020B0502040204020203" pitchFamily="34" charset="0"/>
              </a:rPr>
              <a:t>Comment pouvez-vous partager ce que vous avez appris face à un public réel ?  </a:t>
            </a:r>
          </a:p>
          <a:p>
            <a:pPr rtl="0"/>
            <a:endParaRPr lang="fr-FR"/>
          </a:p>
          <a:p>
            <a:pPr rtl="0"/>
            <a:r>
              <a:rPr lang="fr-FR" b="1"/>
              <a:t>Voici quelques exemples de possibles étapes suivantes : </a:t>
            </a:r>
          </a:p>
          <a:p>
            <a:pPr marL="228600" indent="-228600" rtl="0">
              <a:buAutoNum type="arabicPeriod"/>
            </a:pPr>
            <a:r>
              <a:rPr lang="fr-FR"/>
              <a:t>Au terme de ma première présentation réussie, j’envisage de rejoindre l’équipe de débat.</a:t>
            </a:r>
          </a:p>
          <a:p>
            <a:pPr marL="228600" indent="-228600" rtl="0">
              <a:buAutoNum type="arabicPeriod"/>
            </a:pPr>
            <a:r>
              <a:rPr lang="fr-FR"/>
              <a:t>Après avoir réalisé mon premier film, j’envisage de le présenter lors du festival du fil de l’école ou du festival de film local.</a:t>
            </a:r>
          </a:p>
          <a:p>
            <a:pPr marL="228600" indent="-228600" rtl="0">
              <a:buAutoNum type="arabicPeriod"/>
            </a:pPr>
            <a:r>
              <a:rPr lang="fr-FR"/>
              <a:t>Après avoir discuté avec ce conseiller d’orientation, j’aimerais en savoir plus sur ce domaine professionnel susceptible de m’intéresser.</a:t>
            </a:r>
          </a:p>
          <a:p>
            <a:pPr marL="0" indent="0" rtl="0">
              <a:buNone/>
            </a:pPr>
            <a:endParaRPr lang="fr-FR"/>
          </a:p>
          <a:p>
            <a:pPr rtl="0"/>
            <a:r>
              <a:rPr lang="fr-FR"/>
              <a:t>Ce graphique SmartArt vous permet d’ajouter des images et du texte pour souligner votre processus.  Si une image parle autant que mille mots, des images et des mots devraient vous permettre de parfaitement communiquer cette réflexion sur l’apprentissage !  Vous pouvez toujours cliquer sur Insertion&gt;SmartArt pour modifier ce graphique et cliquer sur le menu contextuel Création pour modifier les couleurs.</a:t>
            </a:r>
          </a:p>
          <a:p>
            <a:pPr rtl="0"/>
            <a:endParaRPr lang="fr-FR"/>
          </a:p>
          <a:p>
            <a:pPr rtl="0"/>
            <a:r>
              <a:rPr lang="fr-FR"/>
              <a:t>N’hésitez pas à utiliser plusieurs diapositives pour partager vos étapes suivantes.  Il peut aussi être utile d’ajouter un contenu vidéo pour expliquer votre message.</a:t>
            </a:r>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13</a:t>
            </a:fld>
            <a:endParaRPr lang="fr-FR"/>
          </a:p>
        </p:txBody>
      </p:sp>
    </p:spTree>
    <p:extLst>
      <p:ext uri="{BB962C8B-B14F-4D97-AF65-F5344CB8AC3E}">
        <p14:creationId xmlns:p14="http://schemas.microsoft.com/office/powerpoint/2010/main" val="12431170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a:t>Remarques destinées au présentateur : </a:t>
            </a:r>
          </a:p>
          <a:p>
            <a:pPr rtl="0"/>
            <a:r>
              <a:rPr lang="fr-FR" b="0" i="1">
                <a:latin typeface="Segoe UI" panose="020B0502040204020203" pitchFamily="34" charset="0"/>
                <a:cs typeface="Segoe UI" panose="020B0502040204020203" pitchFamily="34" charset="0"/>
              </a:rPr>
              <a:t>Quelles étapes suivrez-vous au terme de cette expérience d’apprentissage ?</a:t>
            </a:r>
          </a:p>
          <a:p>
            <a:pPr rtl="0"/>
            <a:r>
              <a:rPr lang="fr-FR" b="0" i="1">
                <a:latin typeface="Segoe UI" panose="020B0502040204020203" pitchFamily="34" charset="0"/>
                <a:cs typeface="Segoe UI" panose="020B0502040204020203" pitchFamily="34" charset="0"/>
              </a:rPr>
              <a:t>Avez-vous tiré des enseignements de mauvaises expériences ?  Que ferez-vous pour aborder la situation différemment ?</a:t>
            </a:r>
          </a:p>
          <a:p>
            <a:pPr rtl="0"/>
            <a:r>
              <a:rPr lang="fr-FR" b="0" i="1">
                <a:latin typeface="Segoe UI" panose="020B0502040204020203" pitchFamily="34" charset="0"/>
                <a:cs typeface="Segoe UI" panose="020B0502040204020203" pitchFamily="34" charset="0"/>
              </a:rPr>
              <a:t>Quels conseils donnerez-vous aux autres pour leur permettre de tirer des enseignements de vos expériences ?</a:t>
            </a:r>
          </a:p>
          <a:p>
            <a:pPr rtl="0"/>
            <a:r>
              <a:rPr lang="fr-FR" b="0" i="1">
                <a:latin typeface="Segoe UI" panose="020B0502040204020203" pitchFamily="34" charset="0"/>
                <a:cs typeface="Segoe UI" panose="020B0502040204020203" pitchFamily="34" charset="0"/>
              </a:rPr>
              <a:t>Comment pouvez-vous partager ce que vous avez appris face à un public réel ?  </a:t>
            </a:r>
          </a:p>
          <a:p>
            <a:pPr rtl="0"/>
            <a:endParaRPr lang="fr-FR"/>
          </a:p>
          <a:p>
            <a:pPr rtl="0"/>
            <a:r>
              <a:rPr lang="fr-FR" b="1"/>
              <a:t>Voici quelques exemples de possibles étapes suivantes : </a:t>
            </a:r>
          </a:p>
          <a:p>
            <a:pPr marL="228600" indent="-228600" rtl="0">
              <a:buAutoNum type="arabicPeriod"/>
            </a:pPr>
            <a:r>
              <a:rPr lang="fr-FR"/>
              <a:t>Au terme de ma première présentation réussie, j’envisage de rejoindre l’équipe de débat.</a:t>
            </a:r>
          </a:p>
          <a:p>
            <a:pPr marL="228600" indent="-228600" rtl="0">
              <a:buAutoNum type="arabicPeriod"/>
            </a:pPr>
            <a:r>
              <a:rPr lang="fr-FR"/>
              <a:t>Après avoir réalisé mon premier film, j’envisage de le présenter lors du festival du fil de l’école ou du festival de film local.</a:t>
            </a:r>
          </a:p>
          <a:p>
            <a:pPr marL="228600" indent="-228600" rtl="0">
              <a:buAutoNum type="arabicPeriod"/>
            </a:pPr>
            <a:r>
              <a:rPr lang="fr-FR"/>
              <a:t>Après avoir discuté avec ce conseiller d’orientation, j’aimerais en savoir plus sur ce domaine professionnel susceptible de m’intéresser.</a:t>
            </a:r>
          </a:p>
          <a:p>
            <a:pPr marL="0" indent="0" rtl="0">
              <a:buNone/>
            </a:pPr>
            <a:endParaRPr lang="fr-FR"/>
          </a:p>
          <a:p>
            <a:pPr rtl="0"/>
            <a:r>
              <a:rPr lang="fr-FR"/>
              <a:t>Ce graphique SmartArt vous permet d’ajouter des images et du texte pour souligner votre processus.  Si une image parle autant que mille mots, des images et des mots devraient vous permettre de parfaitement communiquer cette réflexion sur l’apprentissage !  Vous pouvez toujours cliquer sur Insertion&gt;SmartArt pour modifier ce graphique et cliquer sur le menu contextuel Création pour modifier les couleurs.</a:t>
            </a:r>
          </a:p>
          <a:p>
            <a:pPr rtl="0"/>
            <a:endParaRPr lang="fr-FR"/>
          </a:p>
          <a:p>
            <a:pPr rtl="0"/>
            <a:r>
              <a:rPr lang="fr-FR"/>
              <a:t>N’hésitez pas à utiliser plusieurs diapositives pour partager vos étapes suivantes.  Il peut aussi être utile d’ajouter un contenu vidéo pour expliquer votre message.</a:t>
            </a:r>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14</a:t>
            </a:fld>
            <a:endParaRPr lang="fr-FR"/>
          </a:p>
        </p:txBody>
      </p:sp>
    </p:spTree>
    <p:extLst>
      <p:ext uri="{BB962C8B-B14F-4D97-AF65-F5344CB8AC3E}">
        <p14:creationId xmlns:p14="http://schemas.microsoft.com/office/powerpoint/2010/main" val="1934831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a:t>Remarques destinées au présentateur : </a:t>
            </a:r>
          </a:p>
          <a:p>
            <a:pPr rtl="0"/>
            <a:r>
              <a:rPr lang="fr-FR" b="0" i="1">
                <a:latin typeface="Segoe UI" panose="020B0502040204020203" pitchFamily="34" charset="0"/>
                <a:cs typeface="Segoe UI" panose="020B0502040204020203" pitchFamily="34" charset="0"/>
              </a:rPr>
              <a:t>Quelles étapes suivrez-vous au terme de cette expérience d’apprentissage ?</a:t>
            </a:r>
          </a:p>
          <a:p>
            <a:pPr rtl="0"/>
            <a:r>
              <a:rPr lang="fr-FR" b="0" i="1">
                <a:latin typeface="Segoe UI" panose="020B0502040204020203" pitchFamily="34" charset="0"/>
                <a:cs typeface="Segoe UI" panose="020B0502040204020203" pitchFamily="34" charset="0"/>
              </a:rPr>
              <a:t>Avez-vous tiré des enseignements de mauvaises expériences ?  Que ferez-vous pour aborder la situation différemment ?</a:t>
            </a:r>
          </a:p>
          <a:p>
            <a:pPr rtl="0"/>
            <a:r>
              <a:rPr lang="fr-FR" b="0" i="1">
                <a:latin typeface="Segoe UI" panose="020B0502040204020203" pitchFamily="34" charset="0"/>
                <a:cs typeface="Segoe UI" panose="020B0502040204020203" pitchFamily="34" charset="0"/>
              </a:rPr>
              <a:t>Quels conseils donnerez-vous aux autres pour leur permettre de tirer des enseignements de vos expériences ?</a:t>
            </a:r>
          </a:p>
          <a:p>
            <a:pPr rtl="0"/>
            <a:r>
              <a:rPr lang="fr-FR" b="0" i="1">
                <a:latin typeface="Segoe UI" panose="020B0502040204020203" pitchFamily="34" charset="0"/>
                <a:cs typeface="Segoe UI" panose="020B0502040204020203" pitchFamily="34" charset="0"/>
              </a:rPr>
              <a:t>Comment pouvez-vous partager ce que vous avez appris face à un public réel ?  </a:t>
            </a:r>
          </a:p>
          <a:p>
            <a:pPr rtl="0"/>
            <a:endParaRPr lang="fr-FR"/>
          </a:p>
          <a:p>
            <a:pPr rtl="0"/>
            <a:r>
              <a:rPr lang="fr-FR" b="1"/>
              <a:t>Voici quelques exemples de possibles étapes suivantes : </a:t>
            </a:r>
          </a:p>
          <a:p>
            <a:pPr marL="228600" indent="-228600" rtl="0">
              <a:buAutoNum type="arabicPeriod"/>
            </a:pPr>
            <a:r>
              <a:rPr lang="fr-FR"/>
              <a:t>Au terme de ma première présentation réussie, j’envisage de rejoindre l’équipe de débat.</a:t>
            </a:r>
          </a:p>
          <a:p>
            <a:pPr marL="228600" indent="-228600" rtl="0">
              <a:buAutoNum type="arabicPeriod"/>
            </a:pPr>
            <a:r>
              <a:rPr lang="fr-FR"/>
              <a:t>Après avoir réalisé mon premier film, j’envisage de le présenter lors du festival du fil de l’école ou du festival de film local.</a:t>
            </a:r>
          </a:p>
          <a:p>
            <a:pPr marL="228600" indent="-228600" rtl="0">
              <a:buAutoNum type="arabicPeriod"/>
            </a:pPr>
            <a:r>
              <a:rPr lang="fr-FR"/>
              <a:t>Après avoir discuté avec ce conseiller d’orientation, j’aimerais en savoir plus sur ce domaine professionnel susceptible de m’intéresser.</a:t>
            </a:r>
          </a:p>
          <a:p>
            <a:pPr marL="0" indent="0" rtl="0">
              <a:buNone/>
            </a:pPr>
            <a:endParaRPr lang="fr-FR"/>
          </a:p>
          <a:p>
            <a:pPr rtl="0"/>
            <a:r>
              <a:rPr lang="fr-FR"/>
              <a:t>Ce graphique SmartArt vous permet d’ajouter des images et du texte pour souligner votre processus.  Si une image parle autant que mille mots, des images et des mots devraient vous permettre de parfaitement communiquer cette réflexion sur l’apprentissage !  Vous pouvez toujours cliquer sur Insertion&gt;SmartArt pour modifier ce graphique et cliquer sur le menu contextuel Création pour modifier les couleurs.</a:t>
            </a:r>
          </a:p>
          <a:p>
            <a:pPr rtl="0"/>
            <a:endParaRPr lang="fr-FR"/>
          </a:p>
          <a:p>
            <a:pPr rtl="0"/>
            <a:r>
              <a:rPr lang="fr-FR"/>
              <a:t>N’hésitez pas à utiliser plusieurs diapositives pour partager vos étapes suivantes.  Il peut aussi être utile d’ajouter un contenu vidéo pour expliquer votre message.</a:t>
            </a:r>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15</a:t>
            </a:fld>
            <a:endParaRPr lang="fr-FR"/>
          </a:p>
        </p:txBody>
      </p:sp>
    </p:spTree>
    <p:extLst>
      <p:ext uri="{BB962C8B-B14F-4D97-AF65-F5344CB8AC3E}">
        <p14:creationId xmlns:p14="http://schemas.microsoft.com/office/powerpoint/2010/main" val="3933737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a:t>Remarques destinées au présentateur : </a:t>
            </a:r>
          </a:p>
          <a:p>
            <a:pPr rtl="0"/>
            <a:r>
              <a:rPr lang="fr-FR" b="0" i="1">
                <a:latin typeface="Segoe UI" panose="020B0502040204020203" pitchFamily="34" charset="0"/>
                <a:cs typeface="Segoe UI" panose="020B0502040204020203" pitchFamily="34" charset="0"/>
              </a:rPr>
              <a:t>Qu’est-ce qui s’est avéré important dans le cadre de cette expérience d’apprentissage ?</a:t>
            </a:r>
          </a:p>
          <a:p>
            <a:pPr rtl="0"/>
            <a:r>
              <a:rPr lang="fr-FR" b="0" i="1">
                <a:latin typeface="Segoe UI" panose="020B0502040204020203" pitchFamily="34" charset="0"/>
                <a:cs typeface="Segoe UI" panose="020B0502040204020203" pitchFamily="34" charset="0"/>
              </a:rPr>
              <a:t>En quoi est-elle pertinente pour votre cours, pour vous ou pour votre communauté ?</a:t>
            </a:r>
          </a:p>
          <a:p>
            <a:pPr rtl="0"/>
            <a:r>
              <a:rPr lang="fr-FR" b="0" i="1">
                <a:latin typeface="Segoe UI" panose="020B0502040204020203" pitchFamily="34" charset="0"/>
                <a:cs typeface="Segoe UI" panose="020B0502040204020203" pitchFamily="34" charset="0"/>
              </a:rPr>
              <a:t>Pourquoi est-ce important ?</a:t>
            </a:r>
          </a:p>
          <a:p>
            <a:pPr rtl="0"/>
            <a:endParaRPr lang="fr-FR"/>
          </a:p>
          <a:p>
            <a:pPr rtl="0"/>
            <a:r>
              <a:rPr lang="fr-FR"/>
              <a:t>Ce graphique SmartArt vous permet d’ajouter des images et du texte pour souligner votre processus.  Si une image parle autant que mille mots, des images et des mots devraient vous permettre de parfaitement communiquer cette réflexion sur l’apprentissage !  Vous pouvez toujours cliquer sur Insertion&gt;SmartArt pour modifier ce graphique et cliquer sur le menu contextuel Création pour modifier les couleurs.</a:t>
            </a:r>
          </a:p>
          <a:p>
            <a:pPr rtl="0"/>
            <a:endParaRPr lang="fr-FR"/>
          </a:p>
          <a:p>
            <a:pPr rtl="0"/>
            <a:endParaRPr lang="fr-FR"/>
          </a:p>
          <a:p>
            <a:pPr rtl="0"/>
            <a:endParaRPr lang="fr-FR"/>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18</a:t>
            </a:fld>
            <a:endParaRPr lang="fr-FR"/>
          </a:p>
        </p:txBody>
      </p:sp>
    </p:spTree>
    <p:extLst>
      <p:ext uri="{BB962C8B-B14F-4D97-AF65-F5344CB8AC3E}">
        <p14:creationId xmlns:p14="http://schemas.microsoft.com/office/powerpoint/2010/main" val="15281709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5"/>
          </p:nvPr>
        </p:nvSpPr>
        <p:spPr/>
        <p:txBody>
          <a:bodyPr rtlCol="0"/>
          <a:lstStyle/>
          <a:p>
            <a:pPr rtl="0"/>
            <a:fld id="{D5D79418-37EB-4378-AD22-89DBB000B0DA}" type="slidenum">
              <a:rPr lang="fr-FR" smtClean="0"/>
              <a:t>19</a:t>
            </a:fld>
            <a:endParaRPr lang="fr-FR"/>
          </a:p>
        </p:txBody>
      </p:sp>
    </p:spTree>
    <p:extLst>
      <p:ext uri="{BB962C8B-B14F-4D97-AF65-F5344CB8AC3E}">
        <p14:creationId xmlns:p14="http://schemas.microsoft.com/office/powerpoint/2010/main" val="195932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3</a:t>
            </a:fld>
            <a:endParaRPr lang="fr-FR"/>
          </a:p>
        </p:txBody>
      </p:sp>
    </p:spTree>
    <p:extLst>
      <p:ext uri="{BB962C8B-B14F-4D97-AF65-F5344CB8AC3E}">
        <p14:creationId xmlns:p14="http://schemas.microsoft.com/office/powerpoint/2010/main" val="314473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4</a:t>
            </a:fld>
            <a:endParaRPr lang="fr-FR"/>
          </a:p>
        </p:txBody>
      </p:sp>
    </p:spTree>
    <p:extLst>
      <p:ext uri="{BB962C8B-B14F-4D97-AF65-F5344CB8AC3E}">
        <p14:creationId xmlns:p14="http://schemas.microsoft.com/office/powerpoint/2010/main" val="2452893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5</a:t>
            </a:fld>
            <a:endParaRPr lang="fr-FR"/>
          </a:p>
        </p:txBody>
      </p:sp>
    </p:spTree>
    <p:extLst>
      <p:ext uri="{BB962C8B-B14F-4D97-AF65-F5344CB8AC3E}">
        <p14:creationId xmlns:p14="http://schemas.microsoft.com/office/powerpoint/2010/main" val="2107236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7</a:t>
            </a:fld>
            <a:endParaRPr lang="fr-FR"/>
          </a:p>
        </p:txBody>
      </p:sp>
    </p:spTree>
    <p:extLst>
      <p:ext uri="{BB962C8B-B14F-4D97-AF65-F5344CB8AC3E}">
        <p14:creationId xmlns:p14="http://schemas.microsoft.com/office/powerpoint/2010/main" val="1245696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8</a:t>
            </a:fld>
            <a:endParaRPr lang="fr-FR"/>
          </a:p>
        </p:txBody>
      </p:sp>
    </p:spTree>
    <p:extLst>
      <p:ext uri="{BB962C8B-B14F-4D97-AF65-F5344CB8AC3E}">
        <p14:creationId xmlns:p14="http://schemas.microsoft.com/office/powerpoint/2010/main" val="18208282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9</a:t>
            </a:fld>
            <a:endParaRPr lang="fr-FR"/>
          </a:p>
        </p:txBody>
      </p:sp>
    </p:spTree>
    <p:extLst>
      <p:ext uri="{BB962C8B-B14F-4D97-AF65-F5344CB8AC3E}">
        <p14:creationId xmlns:p14="http://schemas.microsoft.com/office/powerpoint/2010/main" val="556570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indent="0" algn="l" defTabSz="914400" rtl="0" eaLnBrk="1" fontAlgn="auto" latinLnBrk="0" hangingPunct="1">
              <a:lnSpc>
                <a:spcPct val="100000"/>
              </a:lnSpc>
              <a:spcBef>
                <a:spcPts val="0"/>
              </a:spcBef>
              <a:spcAft>
                <a:spcPts val="0"/>
              </a:spcAft>
              <a:buClrTx/>
              <a:buSzTx/>
              <a:buFontTx/>
              <a:buNone/>
              <a:tabLst/>
              <a:defRPr/>
            </a:pPr>
            <a:r>
              <a:rPr lang="fr-FR" b="1" dirty="0"/>
              <a:t>Remarques destinées au présentateur : </a:t>
            </a:r>
          </a:p>
          <a:p>
            <a:pPr rtl="0"/>
            <a:r>
              <a:rPr lang="fr-FR" i="1" dirty="0"/>
              <a:t>Dans quel but partagez-vous cette réflexion ?</a:t>
            </a:r>
          </a:p>
          <a:p>
            <a:pPr rtl="0"/>
            <a:r>
              <a:rPr lang="fr-FR" i="1" dirty="0"/>
              <a:t>Intervient-elle à la fin d’une unité ou d’un projet ?  </a:t>
            </a:r>
          </a:p>
          <a:p>
            <a:pPr rtl="0"/>
            <a:r>
              <a:rPr lang="fr-FR" i="1" dirty="0"/>
              <a:t>Partagez-vous cette réflexion dans le cadre d’un objectif d’apprentissage que vous vous êtes fixé ?  </a:t>
            </a:r>
          </a:p>
          <a:p>
            <a:pPr rtl="0"/>
            <a:r>
              <a:rPr lang="fr-FR" i="1" dirty="0"/>
              <a:t>Intervient-elle à la fin d’un cours ?  </a:t>
            </a:r>
          </a:p>
          <a:p>
            <a:pPr rtl="0"/>
            <a:endParaRPr lang="fr-FR" baseline="0" dirty="0"/>
          </a:p>
          <a:p>
            <a:pPr rtl="0"/>
            <a:r>
              <a:rPr lang="fr-FR" dirty="0"/>
              <a:t>Indiquez l’objectif de cette réflexion, voire l’objectif de l’expérience d’apprentissage ou l’objectif d’apprentissage.  Soyez clair et précis lorsque vous indiquez votre objectif.</a:t>
            </a:r>
          </a:p>
          <a:p>
            <a:pPr rtl="0"/>
            <a:endParaRPr lang="fr-FR" dirty="0"/>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10</a:t>
            </a:fld>
            <a:endParaRPr lang="fr-FR"/>
          </a:p>
        </p:txBody>
      </p:sp>
    </p:spTree>
    <p:extLst>
      <p:ext uri="{BB962C8B-B14F-4D97-AF65-F5344CB8AC3E}">
        <p14:creationId xmlns:p14="http://schemas.microsoft.com/office/powerpoint/2010/main" val="302549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r>
              <a:rPr lang="fr-FR" b="1"/>
              <a:t>Remarques destinées au présentateur : </a:t>
            </a:r>
          </a:p>
          <a:p>
            <a:pPr rtl="0"/>
            <a:r>
              <a:rPr lang="fr-FR" b="0" i="1">
                <a:latin typeface="Segoe UI" panose="020B0502040204020203" pitchFamily="34" charset="0"/>
                <a:cs typeface="Segoe UI" panose="020B0502040204020203" pitchFamily="34" charset="0"/>
              </a:rPr>
              <a:t>Quelles étapes suivrez-vous au terme de cette expérience d’apprentissage ?</a:t>
            </a:r>
          </a:p>
          <a:p>
            <a:pPr rtl="0"/>
            <a:r>
              <a:rPr lang="fr-FR" b="0" i="1">
                <a:latin typeface="Segoe UI" panose="020B0502040204020203" pitchFamily="34" charset="0"/>
                <a:cs typeface="Segoe UI" panose="020B0502040204020203" pitchFamily="34" charset="0"/>
              </a:rPr>
              <a:t>Avez-vous tiré des enseignements de mauvaises expériences ?  Que ferez-vous pour aborder la situation différemment ?</a:t>
            </a:r>
          </a:p>
          <a:p>
            <a:pPr rtl="0"/>
            <a:r>
              <a:rPr lang="fr-FR" b="0" i="1">
                <a:latin typeface="Segoe UI" panose="020B0502040204020203" pitchFamily="34" charset="0"/>
                <a:cs typeface="Segoe UI" panose="020B0502040204020203" pitchFamily="34" charset="0"/>
              </a:rPr>
              <a:t>Quels conseils donnerez-vous aux autres pour leur permettre de tirer des enseignements de vos expériences ?</a:t>
            </a:r>
          </a:p>
          <a:p>
            <a:pPr rtl="0"/>
            <a:r>
              <a:rPr lang="fr-FR" b="0" i="1">
                <a:latin typeface="Segoe UI" panose="020B0502040204020203" pitchFamily="34" charset="0"/>
                <a:cs typeface="Segoe UI" panose="020B0502040204020203" pitchFamily="34" charset="0"/>
              </a:rPr>
              <a:t>Comment pouvez-vous partager ce que vous avez appris face à un public réel ?  </a:t>
            </a:r>
          </a:p>
          <a:p>
            <a:pPr rtl="0"/>
            <a:endParaRPr lang="fr-FR"/>
          </a:p>
          <a:p>
            <a:pPr rtl="0"/>
            <a:r>
              <a:rPr lang="fr-FR" b="1"/>
              <a:t>Voici quelques exemples de possibles étapes suivantes : </a:t>
            </a:r>
          </a:p>
          <a:p>
            <a:pPr marL="228600" indent="-228600" rtl="0">
              <a:buAutoNum type="arabicPeriod"/>
            </a:pPr>
            <a:r>
              <a:rPr lang="fr-FR"/>
              <a:t>Au terme de ma première présentation réussie, j’envisage de rejoindre l’équipe de débat.</a:t>
            </a:r>
          </a:p>
          <a:p>
            <a:pPr marL="228600" indent="-228600" rtl="0">
              <a:buAutoNum type="arabicPeriod"/>
            </a:pPr>
            <a:r>
              <a:rPr lang="fr-FR"/>
              <a:t>Après avoir réalisé mon premier film, j’envisage de le présenter lors du festival du fil de l’école ou du festival de film local.</a:t>
            </a:r>
          </a:p>
          <a:p>
            <a:pPr marL="228600" indent="-228600" rtl="0">
              <a:buAutoNum type="arabicPeriod"/>
            </a:pPr>
            <a:r>
              <a:rPr lang="fr-FR"/>
              <a:t>Après avoir discuté avec ce conseiller d’orientation, j’aimerais en savoir plus sur ce domaine professionnel susceptible de m’intéresser.</a:t>
            </a:r>
          </a:p>
          <a:p>
            <a:pPr marL="0" indent="0" rtl="0">
              <a:buNone/>
            </a:pPr>
            <a:endParaRPr lang="fr-FR"/>
          </a:p>
          <a:p>
            <a:pPr rtl="0"/>
            <a:r>
              <a:rPr lang="fr-FR"/>
              <a:t>Ce graphique SmartArt vous permet d’ajouter des images et du texte pour souligner votre processus.  Si une image parle autant que mille mots, des images et des mots devraient vous permettre de parfaitement communiquer cette réflexion sur l’apprentissage !  Vous pouvez toujours cliquer sur Insertion&gt;SmartArt pour modifier ce graphique et cliquer sur le menu contextuel Création pour modifier les couleurs.</a:t>
            </a:r>
          </a:p>
          <a:p>
            <a:pPr rtl="0"/>
            <a:endParaRPr lang="fr-FR"/>
          </a:p>
          <a:p>
            <a:pPr rtl="0"/>
            <a:r>
              <a:rPr lang="fr-FR"/>
              <a:t>N’hésitez pas à utiliser plusieurs diapositives pour partager vos étapes suivantes.  Il peut aussi être utile d’ajouter un contenu vidéo pour expliquer votre message.</a:t>
            </a:r>
          </a:p>
        </p:txBody>
      </p:sp>
      <p:sp>
        <p:nvSpPr>
          <p:cNvPr id="4" name="Espace réservé du numéro de diapositive 3"/>
          <p:cNvSpPr>
            <a:spLocks noGrp="1"/>
          </p:cNvSpPr>
          <p:nvPr>
            <p:ph type="sldNum" sz="quarter" idx="10"/>
          </p:nvPr>
        </p:nvSpPr>
        <p:spPr/>
        <p:txBody>
          <a:bodyPr rtlCol="0"/>
          <a:lstStyle/>
          <a:p>
            <a:pPr rtl="0"/>
            <a:fld id="{D5D79418-37EB-4378-AD22-89DBB000B0DA}" type="slidenum">
              <a:rPr lang="fr-FR" smtClean="0"/>
              <a:t>12</a:t>
            </a:fld>
            <a:endParaRPr lang="fr-FR"/>
          </a:p>
        </p:txBody>
      </p:sp>
    </p:spTree>
    <p:extLst>
      <p:ext uri="{BB962C8B-B14F-4D97-AF65-F5344CB8AC3E}">
        <p14:creationId xmlns:p14="http://schemas.microsoft.com/office/powerpoint/2010/main" val="6295718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DD826893-9059-400D-A708-615823828BC9}"/>
              </a:ext>
            </a:extLst>
          </p:cNvPr>
          <p:cNvGrpSpPr/>
          <p:nvPr userDrawn="1"/>
        </p:nvGrpSpPr>
        <p:grpSpPr bwMode="ltGray">
          <a:xfrm>
            <a:off x="7232499" y="-159283"/>
            <a:ext cx="4959501" cy="5525761"/>
            <a:chOff x="7232499" y="-159283"/>
            <a:chExt cx="4959501" cy="5525761"/>
          </a:xfrm>
          <a:solidFill>
            <a:srgbClr val="76280B">
              <a:alpha val="60000"/>
            </a:srgbClr>
          </a:solidFill>
        </p:grpSpPr>
        <p:pic>
          <p:nvPicPr>
            <p:cNvPr id="10" name="Graphique 9" descr="Engrenage unique">
              <a:extLst>
                <a:ext uri="{FF2B5EF4-FFF2-40B4-BE49-F238E27FC236}">
                  <a16:creationId xmlns:a16="http://schemas.microsoft.com/office/drawing/2014/main" id="{4BD7AE3B-6321-488C-8378-B441F7AC62C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1" name="Graphique 10" descr="Engrenage unique">
              <a:extLst>
                <a:ext uri="{FF2B5EF4-FFF2-40B4-BE49-F238E27FC236}">
                  <a16:creationId xmlns:a16="http://schemas.microsoft.com/office/drawing/2014/main" id="{52566813-48BF-44A8-9FBD-C9035FDE143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que 13" descr="Engrenage unique">
              <a:extLst>
                <a:ext uri="{FF2B5EF4-FFF2-40B4-BE49-F238E27FC236}">
                  <a16:creationId xmlns:a16="http://schemas.microsoft.com/office/drawing/2014/main" id="{C9098912-FEFB-4951-B070-7ED0F1D4555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5" name="Graphique 14" descr="Engrenage unique">
              <a:extLst>
                <a:ext uri="{FF2B5EF4-FFF2-40B4-BE49-F238E27FC236}">
                  <a16:creationId xmlns:a16="http://schemas.microsoft.com/office/drawing/2014/main" id="{7187CCFC-946C-4708-98C2-CC97857A516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sp>
        <p:nvSpPr>
          <p:cNvPr id="9" name="Rectangle 8"/>
          <p:cNvSpPr/>
          <p:nvPr/>
        </p:nvSpPr>
        <p:spPr bwMode="ltGray">
          <a:xfrm>
            <a:off x="1704975" y="2598834"/>
            <a:ext cx="8782050" cy="1660332"/>
          </a:xfrm>
          <a:prstGeom prst="rect">
            <a:avLst/>
          </a:prstGeom>
          <a:solidFill>
            <a:schemeClr val="bg1">
              <a:lumMod val="85000"/>
              <a:lumOff val="1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ctrTitle"/>
          </p:nvPr>
        </p:nvSpPr>
        <p:spPr>
          <a:xfrm>
            <a:off x="1828293" y="2742465"/>
            <a:ext cx="8494463" cy="1373070"/>
          </a:xfrm>
        </p:spPr>
        <p:txBody>
          <a:bodyPr rtlCol="0" anchor="b">
            <a:noAutofit/>
          </a:bodyPr>
          <a:lstStyle>
            <a:lvl1pPr algn="ctr">
              <a:defRPr sz="5400"/>
            </a:lvl1pPr>
          </a:lstStyle>
          <a:p>
            <a:pPr rtl="0"/>
            <a:r>
              <a:rPr lang="fr-FR" noProof="0"/>
              <a:t>Modifiez le style du titre</a:t>
            </a:r>
          </a:p>
        </p:txBody>
      </p:sp>
      <p:sp>
        <p:nvSpPr>
          <p:cNvPr id="3" name="Sous-titre 2"/>
          <p:cNvSpPr>
            <a:spLocks noGrp="1"/>
          </p:cNvSpPr>
          <p:nvPr>
            <p:ph type="subTitle" idx="1"/>
          </p:nvPr>
        </p:nvSpPr>
        <p:spPr>
          <a:xfrm>
            <a:off x="1828799" y="4394039"/>
            <a:ext cx="8493957" cy="1117687"/>
          </a:xfrm>
        </p:spPr>
        <p:txBody>
          <a:bodyPr rtlCol="0">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fr-FR" noProof="0"/>
              <a:t>Modifiez le style des sous-titres du masque</a:t>
            </a:r>
          </a:p>
        </p:txBody>
      </p:sp>
      <p:sp>
        <p:nvSpPr>
          <p:cNvPr id="4" name="Espace réservé de la date 3"/>
          <p:cNvSpPr>
            <a:spLocks noGrp="1"/>
          </p:cNvSpPr>
          <p:nvPr>
            <p:ph type="dt" sz="half" idx="10"/>
          </p:nvPr>
        </p:nvSpPr>
        <p:spPr>
          <a:xfrm>
            <a:off x="8112956" y="5936187"/>
            <a:ext cx="2743200" cy="365125"/>
          </a:xfrm>
        </p:spPr>
        <p:txBody>
          <a:bodyPr rtlCol="0"/>
          <a:lstStyle/>
          <a:p>
            <a:pPr rtl="0"/>
            <a:fld id="{8CB2849B-FF4A-418E-99B8-D4BB502B3291}" type="datetime1">
              <a:rPr lang="fr-FR" noProof="0" smtClean="0"/>
              <a:t>01/11/2024</a:t>
            </a:fld>
            <a:endParaRPr lang="fr-FR" noProof="0"/>
          </a:p>
        </p:txBody>
      </p:sp>
      <p:sp>
        <p:nvSpPr>
          <p:cNvPr id="5" name="Espace réservé du pied de page 4"/>
          <p:cNvSpPr>
            <a:spLocks noGrp="1"/>
          </p:cNvSpPr>
          <p:nvPr>
            <p:ph type="ftr" sz="quarter" idx="11"/>
          </p:nvPr>
        </p:nvSpPr>
        <p:spPr>
          <a:xfrm>
            <a:off x="1242296" y="5936188"/>
            <a:ext cx="6870660" cy="365125"/>
          </a:xfrm>
        </p:spPr>
        <p:txBody>
          <a:bodyPr rtlCol="0"/>
          <a:lstStyle/>
          <a:p>
            <a:pPr rtl="0"/>
            <a:r>
              <a:rPr lang="fr-FR" noProof="0"/>
              <a:t>Ajouter un pied de page</a:t>
            </a:r>
          </a:p>
        </p:txBody>
      </p:sp>
      <p:sp>
        <p:nvSpPr>
          <p:cNvPr id="12" name="Rectangle 11">
            <a:extLst>
              <a:ext uri="{FF2B5EF4-FFF2-40B4-BE49-F238E27FC236}">
                <a16:creationId xmlns:a16="http://schemas.microsoft.com/office/drawing/2014/main" id="{10A59AF3-34E3-4F2D-B219-533C8164A410}"/>
              </a:ext>
            </a:extLst>
          </p:cNvPr>
          <p:cNvSpPr/>
          <p:nvPr userDrawn="1"/>
        </p:nvSpPr>
        <p:spPr>
          <a:xfrm>
            <a:off x="0" y="2590078"/>
            <a:ext cx="1602997" cy="1660332"/>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3B98DDA9-3997-4600-985C-44C2CABD0BA3}"/>
              </a:ext>
            </a:extLst>
          </p:cNvPr>
          <p:cNvSpPr/>
          <p:nvPr userDrawn="1"/>
        </p:nvSpPr>
        <p:spPr>
          <a:xfrm>
            <a:off x="10606797" y="2590077"/>
            <a:ext cx="1602997" cy="1660331"/>
          </a:xfrm>
          <a:prstGeom prst="rect">
            <a:avLst/>
          </a:prstGeom>
          <a:solidFill>
            <a:schemeClr val="accent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6" name="Espace réservé du numéro de diapositive 5"/>
          <p:cNvSpPr>
            <a:spLocks noGrp="1"/>
          </p:cNvSpPr>
          <p:nvPr>
            <p:ph type="sldNum" sz="quarter" idx="12"/>
          </p:nvPr>
        </p:nvSpPr>
        <p:spPr>
          <a:xfrm>
            <a:off x="10803518" y="2750779"/>
            <a:ext cx="1171888" cy="1356442"/>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888968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grpSp>
        <p:nvGrpSpPr>
          <p:cNvPr id="7" name="Groupe 6">
            <a:extLst>
              <a:ext uri="{FF2B5EF4-FFF2-40B4-BE49-F238E27FC236}">
                <a16:creationId xmlns:a16="http://schemas.microsoft.com/office/drawing/2014/main" id="{AC2D2AED-B2EF-46D8-BC7C-81AE25C80786}"/>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8" name="Graphisme 7" descr="Engrenage unique">
              <a:extLst>
                <a:ext uri="{FF2B5EF4-FFF2-40B4-BE49-F238E27FC236}">
                  <a16:creationId xmlns:a16="http://schemas.microsoft.com/office/drawing/2014/main" id="{2F9289FC-9317-4EC5-8064-00D34185019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9" name="Graphisme 8" descr="Engrenage unique">
              <a:extLst>
                <a:ext uri="{FF2B5EF4-FFF2-40B4-BE49-F238E27FC236}">
                  <a16:creationId xmlns:a16="http://schemas.microsoft.com/office/drawing/2014/main" id="{09784D29-4AB9-4581-A176-2BC2AD58F8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0" name="Graphique 9" descr="Engrenage unique">
              <a:extLst>
                <a:ext uri="{FF2B5EF4-FFF2-40B4-BE49-F238E27FC236}">
                  <a16:creationId xmlns:a16="http://schemas.microsoft.com/office/drawing/2014/main" id="{25EF2775-3EFB-4A64-8FAF-4D8B56AE073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1" name="Graphique 10" descr="Engrenage unique">
              <a:extLst>
                <a:ext uri="{FF2B5EF4-FFF2-40B4-BE49-F238E27FC236}">
                  <a16:creationId xmlns:a16="http://schemas.microsoft.com/office/drawing/2014/main" id="{A34C11DA-4074-454D-800C-0FC5FBF1CD1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5" name="Image 4" descr="HD-ShadowShor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Espace réservé de la date 1"/>
          <p:cNvSpPr>
            <a:spLocks noGrp="1"/>
          </p:cNvSpPr>
          <p:nvPr>
            <p:ph type="dt" sz="half" idx="10"/>
          </p:nvPr>
        </p:nvSpPr>
        <p:spPr/>
        <p:txBody>
          <a:bodyPr rtlCol="0"/>
          <a:lstStyle/>
          <a:p>
            <a:pPr rtl="0"/>
            <a:fld id="{09003E39-6156-47F4-A806-3BB83B3871B5}" type="datetime1">
              <a:rPr lang="fr-FR" noProof="0" smtClean="0"/>
              <a:t>01/11/2024</a:t>
            </a:fld>
            <a:endParaRPr lang="fr-FR" noProof="0"/>
          </a:p>
        </p:txBody>
      </p:sp>
      <p:sp>
        <p:nvSpPr>
          <p:cNvPr id="3" name="Espace réservé du pied de page 2"/>
          <p:cNvSpPr>
            <a:spLocks noGrp="1"/>
          </p:cNvSpPr>
          <p:nvPr>
            <p:ph type="ftr" sz="quarter" idx="11"/>
          </p:nvPr>
        </p:nvSpPr>
        <p:spPr/>
        <p:txBody>
          <a:bodyPr rtlCol="0"/>
          <a:lstStyle/>
          <a:p>
            <a:pPr rtl="0"/>
            <a:r>
              <a:rPr lang="fr-FR" noProof="0"/>
              <a:t>Ajouter un pied de page</a:t>
            </a:r>
          </a:p>
        </p:txBody>
      </p:sp>
      <p:sp>
        <p:nvSpPr>
          <p:cNvPr id="4" name="Espace réservé du numéro de diapositive 3"/>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1735406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17" name="Groupe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que 17" descr="Engrenage uniqu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que 18" descr="Engrenage uniqu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que 19" descr="Engrenage uniqu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que 20" descr="Engrenage uniqu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2432921" y="753227"/>
            <a:ext cx="9613859" cy="1080940"/>
          </a:xfrm>
        </p:spPr>
        <p:txBody>
          <a:bodyPr rtlCol="0" anchor="ctr">
            <a:normAutofit/>
          </a:bodyPr>
          <a:lstStyle>
            <a:lvl1pPr>
              <a:defRPr sz="3600"/>
            </a:lvl1pPr>
          </a:lstStyle>
          <a:p>
            <a:pPr rtl="0"/>
            <a:r>
              <a:rPr lang="fr-FR" noProof="0"/>
              <a:t>Modifiez le style du titre</a:t>
            </a:r>
          </a:p>
        </p:txBody>
      </p:sp>
      <p:sp>
        <p:nvSpPr>
          <p:cNvPr id="3" name="Espace réservé du contenu 2"/>
          <p:cNvSpPr>
            <a:spLocks noGrp="1"/>
          </p:cNvSpPr>
          <p:nvPr>
            <p:ph idx="1" hasCustomPrompt="1"/>
          </p:nvPr>
        </p:nvSpPr>
        <p:spPr>
          <a:xfrm>
            <a:off x="6438446" y="2336873"/>
            <a:ext cx="5608336" cy="3599313"/>
          </a:xfrm>
        </p:spPr>
        <p:txBody>
          <a:bodyPr rtlCol="0"/>
          <a:lstStyle/>
          <a:p>
            <a:pPr lvl="0" rtl="0"/>
            <a:r>
              <a:rPr lang="fr-FR" noProof="0" dirty="0"/>
              <a:t>Modifiez les styles du texte du masque</a:t>
            </a:r>
          </a:p>
          <a:p>
            <a:pPr lvl="1" rtl="0"/>
            <a:r>
              <a:rPr lang="fr-FR" noProof="0" dirty="0"/>
              <a:t>Deuxième niveau</a:t>
            </a:r>
          </a:p>
          <a:p>
            <a:pPr lvl="2" rtl="0"/>
            <a:r>
              <a:rPr lang="fr-FR" noProof="0" dirty="0"/>
              <a:t>Troisième niveau</a:t>
            </a:r>
          </a:p>
          <a:p>
            <a:pPr lvl="3" rtl="0"/>
            <a:r>
              <a:rPr lang="fr-FR" noProof="0" dirty="0"/>
              <a:t>Quatrième niveau</a:t>
            </a:r>
          </a:p>
          <a:p>
            <a:pPr lvl="4" rtl="0"/>
            <a:r>
              <a:rPr lang="fr-FR" noProof="0" dirty="0"/>
              <a:t>Cinquième niveau</a:t>
            </a:r>
          </a:p>
        </p:txBody>
      </p:sp>
      <p:sp>
        <p:nvSpPr>
          <p:cNvPr id="4" name="Espace réservé du texte 3"/>
          <p:cNvSpPr>
            <a:spLocks noGrp="1"/>
          </p:cNvSpPr>
          <p:nvPr>
            <p:ph type="body" sz="half" idx="2" hasCustomPrompt="1"/>
          </p:nvPr>
        </p:nvSpPr>
        <p:spPr>
          <a:xfrm>
            <a:off x="24329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dirty="0"/>
              <a:t>Modifiez les styles du texte du masque</a:t>
            </a:r>
          </a:p>
        </p:txBody>
      </p:sp>
      <p:sp>
        <p:nvSpPr>
          <p:cNvPr id="5" name="Espace réservé de la date 4"/>
          <p:cNvSpPr>
            <a:spLocks noGrp="1"/>
          </p:cNvSpPr>
          <p:nvPr>
            <p:ph type="dt" sz="half" idx="10"/>
          </p:nvPr>
        </p:nvSpPr>
        <p:spPr>
          <a:xfrm>
            <a:off x="9303581" y="5936187"/>
            <a:ext cx="2743200" cy="365125"/>
          </a:xfrm>
        </p:spPr>
        <p:txBody>
          <a:bodyPr rtlCol="0"/>
          <a:lstStyle/>
          <a:p>
            <a:pPr rtl="0"/>
            <a:fld id="{7C10CDC3-ECD8-4968-9636-291F65175D7D}" type="datetime1">
              <a:rPr lang="fr-FR" noProof="0" smtClean="0"/>
              <a:t>01/11/2024</a:t>
            </a:fld>
            <a:endParaRPr lang="fr-FR" noProof="0"/>
          </a:p>
        </p:txBody>
      </p:sp>
      <p:sp>
        <p:nvSpPr>
          <p:cNvPr id="6" name="Espace réservé du pied de page 5"/>
          <p:cNvSpPr>
            <a:spLocks noGrp="1"/>
          </p:cNvSpPr>
          <p:nvPr>
            <p:ph type="ftr" sz="quarter" idx="11"/>
          </p:nvPr>
        </p:nvSpPr>
        <p:spPr>
          <a:xfrm>
            <a:off x="2432921" y="5936188"/>
            <a:ext cx="6870660" cy="365125"/>
          </a:xfrm>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40074" y="753227"/>
            <a:ext cx="1154151" cy="1090789"/>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32207027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grpSp>
        <p:nvGrpSpPr>
          <p:cNvPr id="17" name="Groupe 16">
            <a:extLst>
              <a:ext uri="{FF2B5EF4-FFF2-40B4-BE49-F238E27FC236}">
                <a16:creationId xmlns:a16="http://schemas.microsoft.com/office/drawing/2014/main" id="{9F6BBB30-80DB-4A1B-9DD3-A090C4EF2F33}"/>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8" name="Graphique 17" descr="Engrenage unique">
              <a:extLst>
                <a:ext uri="{FF2B5EF4-FFF2-40B4-BE49-F238E27FC236}">
                  <a16:creationId xmlns:a16="http://schemas.microsoft.com/office/drawing/2014/main" id="{4FC3313D-A401-4847-ABED-CDF1803D067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9" name="Graphique 18" descr="Engrenage unique">
              <a:extLst>
                <a:ext uri="{FF2B5EF4-FFF2-40B4-BE49-F238E27FC236}">
                  <a16:creationId xmlns:a16="http://schemas.microsoft.com/office/drawing/2014/main" id="{62BA598A-71EC-4BD4-8924-8F16E990AF5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0" name="Graphique 19" descr="Engrenage unique">
              <a:extLst>
                <a:ext uri="{FF2B5EF4-FFF2-40B4-BE49-F238E27FC236}">
                  <a16:creationId xmlns:a16="http://schemas.microsoft.com/office/drawing/2014/main" id="{2086399E-589B-48EE-B396-961A783106E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1" name="Graphique 20" descr="Engrenage unique">
              <a:extLst>
                <a:ext uri="{FF2B5EF4-FFF2-40B4-BE49-F238E27FC236}">
                  <a16:creationId xmlns:a16="http://schemas.microsoft.com/office/drawing/2014/main" id="{F2A039E4-F69C-4905-B047-6891B77F8C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3554"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2432921" y="753227"/>
            <a:ext cx="9613859" cy="1080940"/>
          </a:xfrm>
        </p:spPr>
        <p:txBody>
          <a:bodyPr rtlCol="0" anchor="ctr">
            <a:normAutofit/>
          </a:bodyPr>
          <a:lstStyle>
            <a:lvl1pPr>
              <a:defRPr sz="3600"/>
            </a:lvl1pPr>
          </a:lstStyle>
          <a:p>
            <a:pPr rtl="0"/>
            <a:r>
              <a:rPr lang="fr-FR" noProof="0"/>
              <a:t>Modifiez le style du titre</a:t>
            </a:r>
          </a:p>
        </p:txBody>
      </p:sp>
      <p:sp>
        <p:nvSpPr>
          <p:cNvPr id="4" name="Espace réservé du texte 3"/>
          <p:cNvSpPr>
            <a:spLocks noGrp="1"/>
          </p:cNvSpPr>
          <p:nvPr>
            <p:ph type="body" sz="half" idx="2" hasCustomPrompt="1"/>
          </p:nvPr>
        </p:nvSpPr>
        <p:spPr>
          <a:xfrm>
            <a:off x="2432922" y="2336872"/>
            <a:ext cx="2620817"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a:xfrm>
            <a:off x="9303581" y="5936187"/>
            <a:ext cx="2743200" cy="365125"/>
          </a:xfrm>
        </p:spPr>
        <p:txBody>
          <a:bodyPr rtlCol="0"/>
          <a:lstStyle/>
          <a:p>
            <a:pPr rtl="0"/>
            <a:fld id="{E1A2B16E-5E88-450A-8707-5431C8D4533D}" type="datetime1">
              <a:rPr lang="fr-FR" noProof="0" smtClean="0"/>
              <a:t>01/11/2024</a:t>
            </a:fld>
            <a:endParaRPr lang="fr-FR" noProof="0"/>
          </a:p>
        </p:txBody>
      </p:sp>
      <p:sp>
        <p:nvSpPr>
          <p:cNvPr id="6" name="Espace réservé du pied de page 5"/>
          <p:cNvSpPr>
            <a:spLocks noGrp="1"/>
          </p:cNvSpPr>
          <p:nvPr>
            <p:ph type="ftr" sz="quarter" idx="11"/>
          </p:nvPr>
        </p:nvSpPr>
        <p:spPr>
          <a:xfrm>
            <a:off x="2432921" y="5936188"/>
            <a:ext cx="6870660" cy="365125"/>
          </a:xfrm>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40074" y="753227"/>
            <a:ext cx="1154151" cy="1090789"/>
          </a:xfrm>
        </p:spPr>
        <p:txBody>
          <a:bodyPr rtlCol="0"/>
          <a:lstStyle/>
          <a:p>
            <a:pPr rtl="0"/>
            <a:fld id="{9E3FA76C-C565-46B6-8652-D75785E2521F}" type="slidenum">
              <a:rPr lang="fr-FR" noProof="0" smtClean="0"/>
              <a:t>‹N°›</a:t>
            </a:fld>
            <a:endParaRPr lang="fr-FR" noProof="0"/>
          </a:p>
        </p:txBody>
      </p:sp>
      <p:sp>
        <p:nvSpPr>
          <p:cNvPr id="16" name="Espace réservé d’image 2">
            <a:extLst>
              <a:ext uri="{FF2B5EF4-FFF2-40B4-BE49-F238E27FC236}">
                <a16:creationId xmlns:a16="http://schemas.microsoft.com/office/drawing/2014/main" id="{5E59F855-D2A7-4662-804E-17B59CD1A41D}"/>
              </a:ext>
            </a:extLst>
          </p:cNvPr>
          <p:cNvSpPr>
            <a:spLocks noGrp="1"/>
          </p:cNvSpPr>
          <p:nvPr>
            <p:ph type="pic" idx="1" hasCustomPrompt="1"/>
          </p:nvPr>
        </p:nvSpPr>
        <p:spPr>
          <a:xfrm>
            <a:off x="5213022" y="2327474"/>
            <a:ext cx="6833757" cy="3608712"/>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22757395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panoramique avec légende">
    <p:spTree>
      <p:nvGrpSpPr>
        <p:cNvPr id="1" name=""/>
        <p:cNvGrpSpPr/>
        <p:nvPr/>
      </p:nvGrpSpPr>
      <p:grpSpPr>
        <a:xfrm>
          <a:off x="0" y="0"/>
          <a:ext cx="0" cy="0"/>
          <a:chOff x="0" y="0"/>
          <a:chExt cx="0" cy="0"/>
        </a:xfrm>
      </p:grpSpPr>
      <p:pic>
        <p:nvPicPr>
          <p:cNvPr id="8" name="Imag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80322" y="4711616"/>
            <a:ext cx="9613859" cy="1090482"/>
          </a:xfrm>
        </p:spPr>
        <p:txBody>
          <a:bodyPr rtlCol="0" anchor="ctr" anchorCtr="0">
            <a:normAutofit/>
          </a:bodyPr>
          <a:lstStyle>
            <a:lvl1pPr>
              <a:defRPr sz="2400"/>
            </a:lvl1pPr>
          </a:lstStyle>
          <a:p>
            <a:pPr rtl="0"/>
            <a:r>
              <a:rPr lang="fr-FR" noProof="0"/>
              <a:t>Modifiez le style du titre</a:t>
            </a:r>
          </a:p>
        </p:txBody>
      </p:sp>
      <p:sp>
        <p:nvSpPr>
          <p:cNvPr id="5" name="Espace réservé de la date 4"/>
          <p:cNvSpPr>
            <a:spLocks noGrp="1"/>
          </p:cNvSpPr>
          <p:nvPr>
            <p:ph type="dt" sz="half" idx="10"/>
          </p:nvPr>
        </p:nvSpPr>
        <p:spPr/>
        <p:txBody>
          <a:bodyPr rtlCol="0"/>
          <a:lstStyle/>
          <a:p>
            <a:pPr rtl="0"/>
            <a:fld id="{7FDA5AD6-CDB6-46EB-8FC2-64BD59BD2B22}" type="datetime1">
              <a:rPr lang="fr-FR" noProof="0" smtClean="0"/>
              <a:t>01/11/2024</a:t>
            </a:fld>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0729455" y="4711309"/>
            <a:ext cx="1154151" cy="1090789"/>
          </a:xfrm>
        </p:spPr>
        <p:txBody>
          <a:bodyPr rtlCol="0"/>
          <a:lstStyle/>
          <a:p>
            <a:pPr rtl="0"/>
            <a:fld id="{9E3FA76C-C565-46B6-8652-D75785E2521F}" type="slidenum">
              <a:rPr lang="fr-FR" noProof="0" smtClean="0"/>
              <a:t>‹N°›</a:t>
            </a:fld>
            <a:endParaRPr lang="fr-FR" noProof="0"/>
          </a:p>
        </p:txBody>
      </p:sp>
      <p:sp>
        <p:nvSpPr>
          <p:cNvPr id="13" name="Espace réservé au SmartArt 12">
            <a:extLst>
              <a:ext uri="{FF2B5EF4-FFF2-40B4-BE49-F238E27FC236}">
                <a16:creationId xmlns:a16="http://schemas.microsoft.com/office/drawing/2014/main" id="{DBD7FBFD-679C-4A5B-A176-220004B60453}"/>
              </a:ext>
            </a:extLst>
          </p:cNvPr>
          <p:cNvSpPr>
            <a:spLocks noGrp="1"/>
          </p:cNvSpPr>
          <p:nvPr>
            <p:ph type="dgm" sz="quarter" idx="13" hasCustomPrompt="1"/>
          </p:nvPr>
        </p:nvSpPr>
        <p:spPr>
          <a:xfrm>
            <a:off x="680321" y="386862"/>
            <a:ext cx="9614617" cy="3867638"/>
          </a:xfrm>
        </p:spPr>
        <p:txBody>
          <a:bodyPr rtlCol="0"/>
          <a:lstStyle/>
          <a:p>
            <a:pPr rtl="0"/>
            <a:r>
              <a:rPr lang="fr-FR" noProof="0"/>
              <a:t>Cliquez sur l’icône pour ajouter un graphique SmartArt</a:t>
            </a:r>
          </a:p>
        </p:txBody>
      </p:sp>
    </p:spTree>
    <p:extLst>
      <p:ext uri="{BB962C8B-B14F-4D97-AF65-F5344CB8AC3E}">
        <p14:creationId xmlns:p14="http://schemas.microsoft.com/office/powerpoint/2010/main" val="35259966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22B243BA-55F2-42F1-B294-0EB708FCD888}"/>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3" name="Graphique 12" descr="Engrenage unique">
              <a:extLst>
                <a:ext uri="{FF2B5EF4-FFF2-40B4-BE49-F238E27FC236}">
                  <a16:creationId xmlns:a16="http://schemas.microsoft.com/office/drawing/2014/main" id="{46408269-63CF-4017-AC0D-C35B044D3076}"/>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que 13" descr="Engrenage unique">
              <a:extLst>
                <a:ext uri="{FF2B5EF4-FFF2-40B4-BE49-F238E27FC236}">
                  <a16:creationId xmlns:a16="http://schemas.microsoft.com/office/drawing/2014/main" id="{7A3695B4-ADE3-45A9-8119-67D5F83A8C3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que 14" descr="Engrenage unique">
              <a:extLst>
                <a:ext uri="{FF2B5EF4-FFF2-40B4-BE49-F238E27FC236}">
                  <a16:creationId xmlns:a16="http://schemas.microsoft.com/office/drawing/2014/main" id="{6B8F0030-0551-4558-8533-64D2E4838DB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que 15" descr="Engrenage unique">
              <a:extLst>
                <a:ext uri="{FF2B5EF4-FFF2-40B4-BE49-F238E27FC236}">
                  <a16:creationId xmlns:a16="http://schemas.microsoft.com/office/drawing/2014/main" id="{59607E3E-29E0-44E4-899A-0955FA4D367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que 16" descr="Engrenage unique">
              <a:extLst>
                <a:ext uri="{FF2B5EF4-FFF2-40B4-BE49-F238E27FC236}">
                  <a16:creationId xmlns:a16="http://schemas.microsoft.com/office/drawing/2014/main" id="{AD4251FC-462A-4B83-9F84-2358E52E31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80322" y="609597"/>
            <a:ext cx="9613858" cy="3592750"/>
          </a:xfrm>
        </p:spPr>
        <p:txBody>
          <a:bodyPr rtlCol="0" anchor="ctr"/>
          <a:lstStyle>
            <a:lvl1pPr>
              <a:defRPr sz="3200"/>
            </a:lvl1pPr>
          </a:lstStyle>
          <a:p>
            <a:pPr rtl="0"/>
            <a:r>
              <a:rPr lang="fr-FR" noProof="0"/>
              <a:t>Modifiez le style du titre</a:t>
            </a:r>
          </a:p>
        </p:txBody>
      </p:sp>
      <p:sp>
        <p:nvSpPr>
          <p:cNvPr id="4" name="Espace réservé du texte 3"/>
          <p:cNvSpPr>
            <a:spLocks noGrp="1"/>
          </p:cNvSpPr>
          <p:nvPr>
            <p:ph type="body" sz="half" idx="2" hasCustomPrompt="1"/>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E7ED0C56-E9F2-4570-8437-2491D44A2094}" type="datetime1">
              <a:rPr lang="fr-FR" noProof="0" smtClean="0"/>
              <a:t>01/11/2024</a:t>
            </a:fld>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0729455" y="4711615"/>
            <a:ext cx="1154151" cy="1090789"/>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2514006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D7FCAB52-C8F0-4659-9B95-C792632631CE}"/>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9" name="Graphique 18" descr="Engrenage unique">
              <a:extLst>
                <a:ext uri="{FF2B5EF4-FFF2-40B4-BE49-F238E27FC236}">
                  <a16:creationId xmlns:a16="http://schemas.microsoft.com/office/drawing/2014/main" id="{5E98770F-9E46-4F69-9A76-F671813AF57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0" name="Graphique 19" descr="Engrenage unique">
              <a:extLst>
                <a:ext uri="{FF2B5EF4-FFF2-40B4-BE49-F238E27FC236}">
                  <a16:creationId xmlns:a16="http://schemas.microsoft.com/office/drawing/2014/main" id="{F08BF8CF-C3C2-4767-B88B-DE07E6A628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1" name="Graphique 20" descr="Engrenage unique">
              <a:extLst>
                <a:ext uri="{FF2B5EF4-FFF2-40B4-BE49-F238E27FC236}">
                  <a16:creationId xmlns:a16="http://schemas.microsoft.com/office/drawing/2014/main" id="{E63AFEB7-4AAE-448E-8B0B-C2F2287771A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2" name="Graphisme 21" descr="Engrenage unique">
              <a:extLst>
                <a:ext uri="{FF2B5EF4-FFF2-40B4-BE49-F238E27FC236}">
                  <a16:creationId xmlns:a16="http://schemas.microsoft.com/office/drawing/2014/main" id="{E279C731-1AAF-453A-94B0-6CC29203950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1" name="Image 10"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 12"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1127856" y="609598"/>
            <a:ext cx="8718877" cy="3036061"/>
          </a:xfrm>
        </p:spPr>
        <p:txBody>
          <a:bodyPr rtlCol="0" anchor="ctr"/>
          <a:lstStyle>
            <a:lvl1pPr>
              <a:defRPr sz="3200"/>
            </a:lvl1pPr>
          </a:lstStyle>
          <a:p>
            <a:pPr rtl="0"/>
            <a:r>
              <a:rPr lang="fr-FR" noProof="0"/>
              <a:t>Modifiez le style du titre</a:t>
            </a:r>
          </a:p>
        </p:txBody>
      </p:sp>
      <p:sp>
        <p:nvSpPr>
          <p:cNvPr id="12" name="Espace réservé du texte 3"/>
          <p:cNvSpPr>
            <a:spLocks noGrp="1"/>
          </p:cNvSpPr>
          <p:nvPr>
            <p:ph type="body" sz="half" idx="13" hasCustomPrompt="1"/>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4" name="Espace réservé du texte 3"/>
          <p:cNvSpPr>
            <a:spLocks noGrp="1"/>
          </p:cNvSpPr>
          <p:nvPr>
            <p:ph type="body" sz="half" idx="2" hasCustomPrompt="1"/>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p:txBody>
          <a:bodyPr rtlCol="0"/>
          <a:lstStyle/>
          <a:p>
            <a:pPr rtl="0"/>
            <a:fld id="{9FD6E218-3AC8-4D62-B6E6-8D229A42BEE7}" type="datetime1">
              <a:rPr lang="fr-FR" noProof="0" smtClean="0"/>
              <a:t>01/11/2024</a:t>
            </a:fld>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0729455" y="4709925"/>
            <a:ext cx="1154151" cy="1090789"/>
          </a:xfrm>
        </p:spPr>
        <p:txBody>
          <a:bodyPr rtlCol="0"/>
          <a:lstStyle/>
          <a:p>
            <a:pPr rtl="0"/>
            <a:fld id="{9E3FA76C-C565-46B6-8652-D75785E2521F}" type="slidenum">
              <a:rPr lang="fr-FR" noProof="0" smtClean="0"/>
              <a:t>‹N°›</a:t>
            </a:fld>
            <a:endParaRPr lang="fr-FR" noProof="0"/>
          </a:p>
        </p:txBody>
      </p:sp>
      <p:sp>
        <p:nvSpPr>
          <p:cNvPr id="16" name="Zone de texte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fr-FR" sz="7200" noProof="0">
                <a:solidFill>
                  <a:schemeClr val="tx1"/>
                </a:solidFill>
                <a:effectLst/>
              </a:rPr>
              <a:t>“</a:t>
            </a:r>
          </a:p>
        </p:txBody>
      </p:sp>
      <p:sp>
        <p:nvSpPr>
          <p:cNvPr id="17" name="Zone de texte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7200" noProof="0">
                <a:solidFill>
                  <a:schemeClr val="tx1"/>
                </a:solidFill>
                <a:effectLst/>
              </a:rPr>
              <a:t>”</a:t>
            </a:r>
          </a:p>
        </p:txBody>
      </p:sp>
    </p:spTree>
    <p:extLst>
      <p:ext uri="{BB962C8B-B14F-4D97-AF65-F5344CB8AC3E}">
        <p14:creationId xmlns:p14="http://schemas.microsoft.com/office/powerpoint/2010/main" val="33313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arte professionnelle">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8CB2BD5A-C0EC-4AC1-BBF1-851D8321B964}"/>
              </a:ext>
            </a:extLst>
          </p:cNvPr>
          <p:cNvGrpSpPr/>
          <p:nvPr userDrawn="1"/>
        </p:nvGrpSpPr>
        <p:grpSpPr>
          <a:xfrm rot="5400000">
            <a:off x="188826" y="1282475"/>
            <a:ext cx="5378800" cy="5588856"/>
            <a:chOff x="-424090" y="303112"/>
            <a:chExt cx="5378800" cy="5588856"/>
          </a:xfrm>
          <a:solidFill>
            <a:srgbClr val="F6BF73">
              <a:alpha val="30196"/>
            </a:srgbClr>
          </a:solidFill>
        </p:grpSpPr>
        <p:pic>
          <p:nvPicPr>
            <p:cNvPr id="13" name="Graphique 12" descr="Engrenage unique">
              <a:extLst>
                <a:ext uri="{FF2B5EF4-FFF2-40B4-BE49-F238E27FC236}">
                  <a16:creationId xmlns:a16="http://schemas.microsoft.com/office/drawing/2014/main" id="{538A56DB-6938-460F-9BB3-A0A34C234B3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que 13" descr="Engrenage unique">
              <a:extLst>
                <a:ext uri="{FF2B5EF4-FFF2-40B4-BE49-F238E27FC236}">
                  <a16:creationId xmlns:a16="http://schemas.microsoft.com/office/drawing/2014/main" id="{E2A1D679-9D00-4DC7-82EC-B6C33270E7F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que 14" descr="Engrenage unique">
              <a:extLst>
                <a:ext uri="{FF2B5EF4-FFF2-40B4-BE49-F238E27FC236}">
                  <a16:creationId xmlns:a16="http://schemas.microsoft.com/office/drawing/2014/main" id="{8DFB6E86-77FA-4731-B7FA-5A63254A3E6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que 15" descr="Engrenage unique">
              <a:extLst>
                <a:ext uri="{FF2B5EF4-FFF2-40B4-BE49-F238E27FC236}">
                  <a16:creationId xmlns:a16="http://schemas.microsoft.com/office/drawing/2014/main" id="{982D40F0-DDB8-45E0-B9D1-5964842C730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que 16" descr="Engrenage unique">
              <a:extLst>
                <a:ext uri="{FF2B5EF4-FFF2-40B4-BE49-F238E27FC236}">
                  <a16:creationId xmlns:a16="http://schemas.microsoft.com/office/drawing/2014/main" id="{D744A42C-4948-489C-8EB2-12C65C47E90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9" name="Image 8"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4189" y="5928628"/>
            <a:ext cx="10437812" cy="321164"/>
          </a:xfrm>
          <a:prstGeom prst="rect">
            <a:avLst/>
          </a:prstGeom>
        </p:spPr>
      </p:pic>
      <p:sp>
        <p:nvSpPr>
          <p:cNvPr id="11" name="Rectangle 10"/>
          <p:cNvSpPr/>
          <p:nvPr/>
        </p:nvSpPr>
        <p:spPr bwMode="ltGray">
          <a:xfrm>
            <a:off x="1754188"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4931" y="4556102"/>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2177332" y="4711615"/>
            <a:ext cx="9613862" cy="588535"/>
          </a:xfrm>
        </p:spPr>
        <p:txBody>
          <a:bodyPr rtlCol="0" anchor="b"/>
          <a:lstStyle>
            <a:lvl1pPr>
              <a:defRPr sz="3200"/>
            </a:lvl1pPr>
          </a:lstStyle>
          <a:p>
            <a:pPr rtl="0"/>
            <a:r>
              <a:rPr lang="fr-FR" noProof="0"/>
              <a:t>Modifiez le style du titre</a:t>
            </a:r>
          </a:p>
        </p:txBody>
      </p:sp>
      <p:sp>
        <p:nvSpPr>
          <p:cNvPr id="4" name="Espace réservé du texte 3"/>
          <p:cNvSpPr>
            <a:spLocks noGrp="1"/>
          </p:cNvSpPr>
          <p:nvPr>
            <p:ph type="body" sz="half" idx="2" hasCustomPrompt="1"/>
          </p:nvPr>
        </p:nvSpPr>
        <p:spPr>
          <a:xfrm>
            <a:off x="2177333"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a:t>
            </a:r>
          </a:p>
        </p:txBody>
      </p:sp>
      <p:sp>
        <p:nvSpPr>
          <p:cNvPr id="5" name="Espace réservé de la date 4"/>
          <p:cNvSpPr>
            <a:spLocks noGrp="1"/>
          </p:cNvSpPr>
          <p:nvPr>
            <p:ph type="dt" sz="half" idx="10"/>
          </p:nvPr>
        </p:nvSpPr>
        <p:spPr>
          <a:xfrm>
            <a:off x="9047994" y="5936187"/>
            <a:ext cx="2743200" cy="365125"/>
          </a:xfrm>
        </p:spPr>
        <p:txBody>
          <a:bodyPr rtlCol="0"/>
          <a:lstStyle/>
          <a:p>
            <a:pPr rtl="0"/>
            <a:fld id="{B8831056-CC9B-4EB6-8552-E734EE0194F9}" type="datetime1">
              <a:rPr lang="fr-FR" noProof="0" smtClean="0"/>
              <a:t>01/11/2024</a:t>
            </a:fld>
            <a:endParaRPr lang="fr-FR" noProof="0"/>
          </a:p>
        </p:txBody>
      </p:sp>
      <p:sp>
        <p:nvSpPr>
          <p:cNvPr id="6" name="Espace réservé du pied de page 5"/>
          <p:cNvSpPr>
            <a:spLocks noGrp="1"/>
          </p:cNvSpPr>
          <p:nvPr>
            <p:ph type="ftr" sz="quarter" idx="11"/>
          </p:nvPr>
        </p:nvSpPr>
        <p:spPr>
          <a:xfrm>
            <a:off x="2177334" y="5936188"/>
            <a:ext cx="6870660" cy="365125"/>
          </a:xfrm>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38697" y="4698039"/>
            <a:ext cx="1154151" cy="1090789"/>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15689363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grpSp>
        <p:nvGrpSpPr>
          <p:cNvPr id="23" name="Groupe 22">
            <a:extLst>
              <a:ext uri="{FF2B5EF4-FFF2-40B4-BE49-F238E27FC236}">
                <a16:creationId xmlns:a16="http://schemas.microsoft.com/office/drawing/2014/main" id="{BFC60FB4-27C2-4896-9B64-2DFE33815CE2}"/>
              </a:ext>
            </a:extLst>
          </p:cNvPr>
          <p:cNvGrpSpPr/>
          <p:nvPr userDrawn="1"/>
        </p:nvGrpSpPr>
        <p:grpSpPr bwMode="ltGray">
          <a:xfrm>
            <a:off x="7232499" y="-159283"/>
            <a:ext cx="4959501" cy="5224009"/>
            <a:chOff x="7232499" y="-159283"/>
            <a:chExt cx="4959501" cy="5224009"/>
          </a:xfrm>
          <a:solidFill>
            <a:srgbClr val="76280B">
              <a:alpha val="60000"/>
            </a:srgbClr>
          </a:solidFill>
        </p:grpSpPr>
        <p:pic>
          <p:nvPicPr>
            <p:cNvPr id="24" name="Graphisme 23" descr="Engrenage unique">
              <a:extLst>
                <a:ext uri="{FF2B5EF4-FFF2-40B4-BE49-F238E27FC236}">
                  <a16:creationId xmlns:a16="http://schemas.microsoft.com/office/drawing/2014/main" id="{EE89D477-BED5-4149-965A-0C122D97A012}"/>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25" name="Graphique 24" descr="Engrenage unique">
              <a:extLst>
                <a:ext uri="{FF2B5EF4-FFF2-40B4-BE49-F238E27FC236}">
                  <a16:creationId xmlns:a16="http://schemas.microsoft.com/office/drawing/2014/main" id="{5CCE09A4-D09F-43A2-8459-2E9D3E9602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26" name="Graphique 25" descr="Engrenage unique">
              <a:extLst>
                <a:ext uri="{FF2B5EF4-FFF2-40B4-BE49-F238E27FC236}">
                  <a16:creationId xmlns:a16="http://schemas.microsoft.com/office/drawing/2014/main" id="{9A46A1B3-2A0B-4FFE-AE15-A11187E434D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27" name="Graphique 26" descr="Engrenage unique">
              <a:extLst>
                <a:ext uri="{FF2B5EF4-FFF2-40B4-BE49-F238E27FC236}">
                  <a16:creationId xmlns:a16="http://schemas.microsoft.com/office/drawing/2014/main" id="{D4F4A02A-94BC-4984-A372-3B77FC854C2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3" name="Imag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re 1"/>
          <p:cNvSpPr>
            <a:spLocks noGrp="1"/>
          </p:cNvSpPr>
          <p:nvPr>
            <p:ph type="title"/>
          </p:nvPr>
        </p:nvSpPr>
        <p:spPr>
          <a:xfrm>
            <a:off x="669222" y="753228"/>
            <a:ext cx="9624960" cy="1080938"/>
          </a:xfrm>
        </p:spPr>
        <p:txBody>
          <a:bodyPr rtlCol="0"/>
          <a:lstStyle/>
          <a:p>
            <a:pPr rtl="0"/>
            <a:r>
              <a:rPr lang="fr-FR" noProof="0"/>
              <a:t>Modifiez le style du titre</a:t>
            </a:r>
          </a:p>
        </p:txBody>
      </p:sp>
      <p:sp>
        <p:nvSpPr>
          <p:cNvPr id="7" name="Espace réservé du texte 2"/>
          <p:cNvSpPr>
            <a:spLocks noGrp="1"/>
          </p:cNvSpPr>
          <p:nvPr>
            <p:ph type="body" idx="1" hasCustomPrompt="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8" name="Espace réservé du texte 3"/>
          <p:cNvSpPr>
            <a:spLocks noGrp="1"/>
          </p:cNvSpPr>
          <p:nvPr>
            <p:ph type="body" sz="half" idx="15" hasCustomPrompt="1"/>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9" name="Espace réservé du texte 4"/>
          <p:cNvSpPr>
            <a:spLocks noGrp="1"/>
          </p:cNvSpPr>
          <p:nvPr>
            <p:ph type="body" sz="quarter" idx="3" hasCustomPrompt="1"/>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0" name="Espace réservé du texte 3"/>
          <p:cNvSpPr>
            <a:spLocks noGrp="1"/>
          </p:cNvSpPr>
          <p:nvPr>
            <p:ph type="body" sz="half" idx="16" hasCustomPrompt="1"/>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11" name="Espace réservé du texte 4"/>
          <p:cNvSpPr>
            <a:spLocks noGrp="1"/>
          </p:cNvSpPr>
          <p:nvPr>
            <p:ph type="body" sz="quarter" idx="13" hasCustomPrompt="1"/>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12" name="Espace réservé du texte 3"/>
          <p:cNvSpPr>
            <a:spLocks noGrp="1"/>
          </p:cNvSpPr>
          <p:nvPr>
            <p:ph type="body" sz="half" idx="17" hasCustomPrompt="1"/>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8D97B8AF-F28B-40C5-9064-8150815AE938}" type="datetime1">
              <a:rPr lang="fr-FR" noProof="0" smtClean="0"/>
              <a:t>01/11/2024</a:t>
            </a:fld>
            <a:endParaRPr lang="fr-FR" noProof="0"/>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32528377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onne 1_3">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Graphique 18" descr="Engrenage unique">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Graphique 19" descr="Engrenage unique">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Graphique 20" descr="Engrenage unique">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Graphisme 21" descr="Engrenage unique">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Graphisme 22" descr="Engrenage unique">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Image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Image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Espace réservé de la date 2"/>
          <p:cNvSpPr>
            <a:spLocks noGrp="1"/>
          </p:cNvSpPr>
          <p:nvPr>
            <p:ph type="dt" sz="half" idx="10"/>
          </p:nvPr>
        </p:nvSpPr>
        <p:spPr>
          <a:xfrm>
            <a:off x="8989256" y="5936187"/>
            <a:ext cx="2743200" cy="365125"/>
          </a:xfrm>
        </p:spPr>
        <p:txBody>
          <a:bodyPr rtlCol="0"/>
          <a:lstStyle/>
          <a:p>
            <a:pPr rtl="0"/>
            <a:fld id="{CA674F52-2A94-484F-A1D4-E25DC33D827E}" type="datetime1">
              <a:rPr lang="fr-FR" noProof="0" smtClean="0"/>
              <a:t>01/11/2024</a:t>
            </a:fld>
            <a:endParaRPr lang="fr-FR" noProof="0"/>
          </a:p>
        </p:txBody>
      </p:sp>
      <p:sp>
        <p:nvSpPr>
          <p:cNvPr id="4" name="Espace réservé du pied de page 3"/>
          <p:cNvSpPr>
            <a:spLocks noGrp="1"/>
          </p:cNvSpPr>
          <p:nvPr>
            <p:ph type="ftr" sz="quarter" idx="11"/>
          </p:nvPr>
        </p:nvSpPr>
        <p:spPr>
          <a:xfrm>
            <a:off x="2118596" y="5936188"/>
            <a:ext cx="6870660" cy="365125"/>
          </a:xfrm>
        </p:spPr>
        <p:txBody>
          <a:bodyPr rtlCol="0"/>
          <a:lstStyle/>
          <a:p>
            <a:pPr rtl="0"/>
            <a:r>
              <a:rPr lang="fr-FR" noProof="0"/>
              <a:t>Ajouter un pied de page</a:t>
            </a:r>
          </a:p>
        </p:txBody>
      </p:sp>
      <p:sp>
        <p:nvSpPr>
          <p:cNvPr id="5" name="Espace réservé du numéro de diapositive 4"/>
          <p:cNvSpPr>
            <a:spLocks noGrp="1"/>
          </p:cNvSpPr>
          <p:nvPr>
            <p:ph type="sldNum" sz="quarter" idx="12"/>
          </p:nvPr>
        </p:nvSpPr>
        <p:spPr>
          <a:xfrm>
            <a:off x="140493" y="748304"/>
            <a:ext cx="1154151" cy="1090789"/>
          </a:xfrm>
        </p:spPr>
        <p:txBody>
          <a:bodyPr rtlCol="0"/>
          <a:lstStyle/>
          <a:p>
            <a:pPr rtl="0"/>
            <a:fld id="{9E3FA76C-C565-46B6-8652-D75785E2521F}" type="slidenum">
              <a:rPr lang="fr-FR" noProof="0" smtClean="0"/>
              <a:t>‹N°›</a:t>
            </a:fld>
            <a:endParaRPr lang="fr-FR" noProof="0"/>
          </a:p>
        </p:txBody>
      </p:sp>
      <p:cxnSp>
        <p:nvCxnSpPr>
          <p:cNvPr id="33" name="Connecteur droit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Titre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fr-FR" sz="2400" noProof="0"/>
          </a:p>
        </p:txBody>
      </p:sp>
      <p:cxnSp>
        <p:nvCxnSpPr>
          <p:cNvPr id="38" name="Connecteur droit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Titre 50">
            <a:extLst>
              <a:ext uri="{FF2B5EF4-FFF2-40B4-BE49-F238E27FC236}">
                <a16:creationId xmlns:a16="http://schemas.microsoft.com/office/drawing/2014/main" id="{BBA20603-8433-4B38-976F-F18CF78D6BF9}"/>
              </a:ext>
            </a:extLst>
          </p:cNvPr>
          <p:cNvSpPr>
            <a:spLocks noGrp="1"/>
          </p:cNvSpPr>
          <p:nvPr>
            <p:ph type="title"/>
          </p:nvPr>
        </p:nvSpPr>
        <p:spPr>
          <a:xfrm>
            <a:off x="2106132" y="735087"/>
            <a:ext cx="3060802" cy="1080938"/>
          </a:xfrm>
        </p:spPr>
        <p:txBody>
          <a:bodyPr rtlCol="0" anchor="ctr" anchorCtr="0"/>
          <a:lstStyle>
            <a:lvl1pPr algn="ctr">
              <a:defRPr/>
            </a:lvl1pPr>
          </a:lstStyle>
          <a:p>
            <a:pPr rtl="0"/>
            <a:r>
              <a:rPr lang="fr-FR" noProof="0"/>
              <a:t>Modifiez le style du titre</a:t>
            </a:r>
          </a:p>
        </p:txBody>
      </p:sp>
      <p:sp>
        <p:nvSpPr>
          <p:cNvPr id="53" name="Espace réservé du texte 52">
            <a:extLst>
              <a:ext uri="{FF2B5EF4-FFF2-40B4-BE49-F238E27FC236}">
                <a16:creationId xmlns:a16="http://schemas.microsoft.com/office/drawing/2014/main" id="{EF340F6C-3335-49B0-AE89-7103CA6A7F5E}"/>
              </a:ext>
            </a:extLst>
          </p:cNvPr>
          <p:cNvSpPr>
            <a:spLocks noGrp="1"/>
          </p:cNvSpPr>
          <p:nvPr>
            <p:ph type="body" sz="quarter" idx="18" hasCustomPrompt="1"/>
          </p:nvPr>
        </p:nvSpPr>
        <p:spPr>
          <a:xfrm>
            <a:off x="5384611" y="735013"/>
            <a:ext cx="3060700" cy="1081087"/>
          </a:xfrm>
        </p:spPr>
        <p:txBody>
          <a:bodyPr rtlCol="0" anchor="ctr" anchorCtr="0">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fr-FR" noProof="0"/>
              <a:t>Modifiez les styles du texte</a:t>
            </a:r>
          </a:p>
        </p:txBody>
      </p:sp>
      <p:sp>
        <p:nvSpPr>
          <p:cNvPr id="55" name="Espace réservé du texte 54">
            <a:extLst>
              <a:ext uri="{FF2B5EF4-FFF2-40B4-BE49-F238E27FC236}">
                <a16:creationId xmlns:a16="http://schemas.microsoft.com/office/drawing/2014/main" id="{1F0AD31D-2FFB-40A9-96C2-F4EE3869BC54}"/>
              </a:ext>
            </a:extLst>
          </p:cNvPr>
          <p:cNvSpPr>
            <a:spLocks noGrp="1"/>
          </p:cNvSpPr>
          <p:nvPr>
            <p:ph type="body" sz="quarter" idx="19" hasCustomPrompt="1"/>
          </p:nvPr>
        </p:nvSpPr>
        <p:spPr>
          <a:xfrm>
            <a:off x="8662988" y="746125"/>
            <a:ext cx="3070225" cy="1058862"/>
          </a:xfrm>
        </p:spPr>
        <p:txBody>
          <a:bodyPr rtlCol="0" anchor="ctr" anchorCtr="0">
            <a:noAutofit/>
          </a:bodyPr>
          <a:lstStyle>
            <a:lvl1pPr marL="0" indent="0" algn="ctr">
              <a:buNone/>
              <a:defRPr sz="3600">
                <a:latin typeface="+mj-lt"/>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fr-FR" noProof="0"/>
              <a:t>Modifiez les styles du texte</a:t>
            </a:r>
          </a:p>
        </p:txBody>
      </p:sp>
      <p:sp>
        <p:nvSpPr>
          <p:cNvPr id="57" name="Espace réservé du contenu 56">
            <a:extLst>
              <a:ext uri="{FF2B5EF4-FFF2-40B4-BE49-F238E27FC236}">
                <a16:creationId xmlns:a16="http://schemas.microsoft.com/office/drawing/2014/main" id="{52B689E9-5B4C-4CC0-AAA4-847EB66C3302}"/>
              </a:ext>
            </a:extLst>
          </p:cNvPr>
          <p:cNvSpPr>
            <a:spLocks noGrp="1"/>
          </p:cNvSpPr>
          <p:nvPr>
            <p:ph sz="quarter" idx="20" hasCustomPrompt="1"/>
          </p:nvPr>
        </p:nvSpPr>
        <p:spPr>
          <a:xfrm>
            <a:off x="2106131" y="2116138"/>
            <a:ext cx="3060802" cy="3713162"/>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8" name="Espace réservé du contenu 56">
            <a:extLst>
              <a:ext uri="{FF2B5EF4-FFF2-40B4-BE49-F238E27FC236}">
                <a16:creationId xmlns:a16="http://schemas.microsoft.com/office/drawing/2014/main" id="{1D5202CC-08D0-4157-9CB3-AA1EF4A2C855}"/>
              </a:ext>
            </a:extLst>
          </p:cNvPr>
          <p:cNvSpPr>
            <a:spLocks noGrp="1"/>
          </p:cNvSpPr>
          <p:nvPr>
            <p:ph sz="quarter" idx="21" hasCustomPrompt="1"/>
          </p:nvPr>
        </p:nvSpPr>
        <p:spPr>
          <a:xfrm>
            <a:off x="5384611" y="2103211"/>
            <a:ext cx="3060802" cy="3713162"/>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9" name="Espace réservé du contenu 56">
            <a:extLst>
              <a:ext uri="{FF2B5EF4-FFF2-40B4-BE49-F238E27FC236}">
                <a16:creationId xmlns:a16="http://schemas.microsoft.com/office/drawing/2014/main" id="{7BE8E782-50B7-4C4E-BEA5-DDA27E0F6817}"/>
              </a:ext>
            </a:extLst>
          </p:cNvPr>
          <p:cNvSpPr>
            <a:spLocks noGrp="1"/>
          </p:cNvSpPr>
          <p:nvPr>
            <p:ph sz="quarter" idx="22" hasCustomPrompt="1"/>
          </p:nvPr>
        </p:nvSpPr>
        <p:spPr>
          <a:xfrm>
            <a:off x="8659892" y="2097613"/>
            <a:ext cx="3060802" cy="3713162"/>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253014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colonne image">
    <p:bg bwMode="blackWhite">
      <p:bgRef idx="1003">
        <a:schemeClr val="bg2"/>
      </p:bgRef>
    </p:bg>
    <p:spTree>
      <p:nvGrpSpPr>
        <p:cNvPr id="1" name=""/>
        <p:cNvGrpSpPr/>
        <p:nvPr/>
      </p:nvGrpSpPr>
      <p:grpSpPr>
        <a:xfrm>
          <a:off x="0" y="0"/>
          <a:ext cx="0" cy="0"/>
          <a:chOff x="0" y="0"/>
          <a:chExt cx="0" cy="0"/>
        </a:xfrm>
      </p:grpSpPr>
      <p:grpSp>
        <p:nvGrpSpPr>
          <p:cNvPr id="28" name="Groupe 27">
            <a:extLst>
              <a:ext uri="{FF2B5EF4-FFF2-40B4-BE49-F238E27FC236}">
                <a16:creationId xmlns:a16="http://schemas.microsoft.com/office/drawing/2014/main" id="{2C074DF2-6D4F-4B58-A82E-6322DB69A6CC}"/>
              </a:ext>
            </a:extLst>
          </p:cNvPr>
          <p:cNvGrpSpPr/>
          <p:nvPr userDrawn="1"/>
        </p:nvGrpSpPr>
        <p:grpSpPr bwMode="ltGray">
          <a:xfrm>
            <a:off x="7232499" y="-159283"/>
            <a:ext cx="4959501" cy="5242297"/>
            <a:chOff x="7232499" y="-159283"/>
            <a:chExt cx="4959501" cy="5242297"/>
          </a:xfrm>
          <a:solidFill>
            <a:srgbClr val="76280B">
              <a:alpha val="60000"/>
            </a:srgbClr>
          </a:solidFill>
        </p:grpSpPr>
        <p:pic>
          <p:nvPicPr>
            <p:cNvPr id="29" name="Graphisme 28" descr="Engrenage unique">
              <a:extLst>
                <a:ext uri="{FF2B5EF4-FFF2-40B4-BE49-F238E27FC236}">
                  <a16:creationId xmlns:a16="http://schemas.microsoft.com/office/drawing/2014/main" id="{B9A8CB2C-0A50-43EC-A2C7-F536FF84DE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31" name="Graphisme 30" descr="Engrenage unique">
              <a:extLst>
                <a:ext uri="{FF2B5EF4-FFF2-40B4-BE49-F238E27FC236}">
                  <a16:creationId xmlns:a16="http://schemas.microsoft.com/office/drawing/2014/main" id="{71F3D36D-2C1A-4D06-A27F-6A64AA11889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32" name="Graphique 31" descr="Engrenage unique">
              <a:extLst>
                <a:ext uri="{FF2B5EF4-FFF2-40B4-BE49-F238E27FC236}">
                  <a16:creationId xmlns:a16="http://schemas.microsoft.com/office/drawing/2014/main" id="{61F0F601-D5AC-45C0-92B6-2376085B0D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203014"/>
              <a:ext cx="2880000" cy="2880000"/>
            </a:xfrm>
            <a:prstGeom prst="rect">
              <a:avLst/>
            </a:prstGeom>
          </p:spPr>
        </p:pic>
        <p:pic>
          <p:nvPicPr>
            <p:cNvPr id="33" name="Graphisme 32" descr="Engrenage unique">
              <a:extLst>
                <a:ext uri="{FF2B5EF4-FFF2-40B4-BE49-F238E27FC236}">
                  <a16:creationId xmlns:a16="http://schemas.microsoft.com/office/drawing/2014/main" id="{DE792A6A-B423-4979-BD59-4CD4A74069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re 1"/>
          <p:cNvSpPr>
            <a:spLocks noGrp="1"/>
          </p:cNvSpPr>
          <p:nvPr>
            <p:ph type="title"/>
          </p:nvPr>
        </p:nvSpPr>
        <p:spPr>
          <a:xfrm>
            <a:off x="680322" y="753228"/>
            <a:ext cx="9613860" cy="1080938"/>
          </a:xfrm>
        </p:spPr>
        <p:txBody>
          <a:bodyPr rtlCol="0"/>
          <a:lstStyle/>
          <a:p>
            <a:pPr rtl="0"/>
            <a:r>
              <a:rPr lang="fr-FR" noProof="0"/>
              <a:t>Modifiez le style du titre</a:t>
            </a:r>
          </a:p>
        </p:txBody>
      </p:sp>
      <p:sp>
        <p:nvSpPr>
          <p:cNvPr id="19" name="Espace réservé du texte 2"/>
          <p:cNvSpPr>
            <a:spLocks noGrp="1"/>
          </p:cNvSpPr>
          <p:nvPr>
            <p:ph type="body" idx="1" hasCustomPrompt="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0" name="Espace réservé d’image 2"/>
          <p:cNvSpPr>
            <a:spLocks noGrp="1" noChangeAspect="1"/>
          </p:cNvSpPr>
          <p:nvPr>
            <p:ph type="pic" idx="15" hasCustomPrompt="1"/>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1" name="Espace réservé du texte 3"/>
          <p:cNvSpPr>
            <a:spLocks noGrp="1"/>
          </p:cNvSpPr>
          <p:nvPr>
            <p:ph type="body" sz="half" idx="18" hasCustomPrompt="1"/>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2" name="Espace réservé du texte 4"/>
          <p:cNvSpPr>
            <a:spLocks noGrp="1"/>
          </p:cNvSpPr>
          <p:nvPr>
            <p:ph type="body" sz="quarter" idx="3" hasCustomPrompt="1"/>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3" name="Espace réservé d’image 2"/>
          <p:cNvSpPr>
            <a:spLocks noGrp="1" noChangeAspect="1"/>
          </p:cNvSpPr>
          <p:nvPr>
            <p:ph type="pic" idx="21" hasCustomPrompt="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4" name="Espace réservé du texte 3"/>
          <p:cNvSpPr>
            <a:spLocks noGrp="1"/>
          </p:cNvSpPr>
          <p:nvPr>
            <p:ph type="body" sz="half" idx="19" hasCustomPrompt="1"/>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25" name="Espace réservé du texte 4"/>
          <p:cNvSpPr>
            <a:spLocks noGrp="1"/>
          </p:cNvSpPr>
          <p:nvPr>
            <p:ph type="body" sz="quarter" idx="13" hasCustomPrompt="1"/>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26" name="Espace réservé d’image 2"/>
          <p:cNvSpPr>
            <a:spLocks noGrp="1" noChangeAspect="1"/>
          </p:cNvSpPr>
          <p:nvPr>
            <p:ph type="pic" idx="22" hasCustomPrompt="1"/>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27" name="Espace réservé du texte 3"/>
          <p:cNvSpPr>
            <a:spLocks noGrp="1"/>
          </p:cNvSpPr>
          <p:nvPr>
            <p:ph type="body" sz="half" idx="20" hasCustomPrompt="1"/>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a:t>
            </a:r>
          </a:p>
        </p:txBody>
      </p:sp>
      <p:sp>
        <p:nvSpPr>
          <p:cNvPr id="3" name="Espace réservé de la date 2"/>
          <p:cNvSpPr>
            <a:spLocks noGrp="1"/>
          </p:cNvSpPr>
          <p:nvPr>
            <p:ph type="dt" sz="half" idx="10"/>
          </p:nvPr>
        </p:nvSpPr>
        <p:spPr/>
        <p:txBody>
          <a:bodyPr rtlCol="0"/>
          <a:lstStyle/>
          <a:p>
            <a:pPr rtl="0"/>
            <a:fld id="{B5AB2C4E-FEEE-49D0-8493-DD6AEAB87DBE}" type="datetime1">
              <a:rPr lang="fr-FR" noProof="0" smtClean="0"/>
              <a:t>01/11/2024</a:t>
            </a:fld>
            <a:endParaRPr lang="fr-FR" noProof="0"/>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2025567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multiple">
    <p:spTree>
      <p:nvGrpSpPr>
        <p:cNvPr id="1" name=""/>
        <p:cNvGrpSpPr/>
        <p:nvPr/>
      </p:nvGrpSpPr>
      <p:grpSpPr>
        <a:xfrm>
          <a:off x="0" y="0"/>
          <a:ext cx="0" cy="0"/>
          <a:chOff x="0" y="0"/>
          <a:chExt cx="0" cy="0"/>
        </a:xfrm>
      </p:grpSpPr>
      <p:sp>
        <p:nvSpPr>
          <p:cNvPr id="8" name="Espace réservé du texte 7">
            <a:extLst>
              <a:ext uri="{FF2B5EF4-FFF2-40B4-BE49-F238E27FC236}">
                <a16:creationId xmlns:a16="http://schemas.microsoft.com/office/drawing/2014/main" id="{4E106B9E-EBA8-4369-8705-FDBBA60DC72E}"/>
              </a:ext>
            </a:extLst>
          </p:cNvPr>
          <p:cNvSpPr>
            <a:spLocks noGrp="1"/>
          </p:cNvSpPr>
          <p:nvPr>
            <p:ph type="body" sz="quarter" idx="13" hasCustomPrompt="1"/>
          </p:nvPr>
        </p:nvSpPr>
        <p:spPr>
          <a:xfrm>
            <a:off x="1860549" y="2101850"/>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grpSp>
        <p:nvGrpSpPr>
          <p:cNvPr id="11" name="Groupe 10">
            <a:extLst>
              <a:ext uri="{FF2B5EF4-FFF2-40B4-BE49-F238E27FC236}">
                <a16:creationId xmlns:a16="http://schemas.microsoft.com/office/drawing/2014/main" id="{180D0165-A38B-4CE8-AE4D-186DBC04F8D4}"/>
              </a:ext>
            </a:extLst>
          </p:cNvPr>
          <p:cNvGrpSpPr/>
          <p:nvPr userDrawn="1"/>
        </p:nvGrpSpPr>
        <p:grpSpPr bwMode="ltGray">
          <a:xfrm rot="5400000">
            <a:off x="7251814" y="1766245"/>
            <a:ext cx="4959501" cy="5224009"/>
            <a:chOff x="7232499" y="-159283"/>
            <a:chExt cx="4959501" cy="5224009"/>
          </a:xfrm>
          <a:solidFill>
            <a:srgbClr val="76280B">
              <a:alpha val="60000"/>
            </a:srgbClr>
          </a:solidFill>
        </p:grpSpPr>
        <p:pic>
          <p:nvPicPr>
            <p:cNvPr id="12" name="Graphique 11" descr="Engrenage unique">
              <a:extLst>
                <a:ext uri="{FF2B5EF4-FFF2-40B4-BE49-F238E27FC236}">
                  <a16:creationId xmlns:a16="http://schemas.microsoft.com/office/drawing/2014/main" id="{90C052C9-F1E0-4264-8CAC-31B0B8F76D67}"/>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3" name="Graphique 12" descr="Engrenage unique">
              <a:extLst>
                <a:ext uri="{FF2B5EF4-FFF2-40B4-BE49-F238E27FC236}">
                  <a16:creationId xmlns:a16="http://schemas.microsoft.com/office/drawing/2014/main" id="{892FFF3D-7B2E-44EB-83BA-5453FEC48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4" name="Graphique 13" descr="Engrenage unique">
              <a:extLst>
                <a:ext uri="{FF2B5EF4-FFF2-40B4-BE49-F238E27FC236}">
                  <a16:creationId xmlns:a16="http://schemas.microsoft.com/office/drawing/2014/main" id="{CC5A9AF4-A787-49A3-83CF-889F9AEE0D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184726"/>
              <a:ext cx="2880000" cy="2880000"/>
            </a:xfrm>
            <a:prstGeom prst="rect">
              <a:avLst/>
            </a:prstGeom>
          </p:spPr>
        </p:pic>
        <p:pic>
          <p:nvPicPr>
            <p:cNvPr id="19" name="Graphique 18" descr="Engrenage unique">
              <a:extLst>
                <a:ext uri="{FF2B5EF4-FFF2-40B4-BE49-F238E27FC236}">
                  <a16:creationId xmlns:a16="http://schemas.microsoft.com/office/drawing/2014/main" id="{B5D192A5-6FE9-49BC-9104-102935BA03A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15" name="Image 14"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 15"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p:txBody>
          <a:bodyPr rtlCol="0"/>
          <a:lstStyle/>
          <a:p>
            <a:pPr rtl="0"/>
            <a:r>
              <a:rPr lang="fr-FR" noProof="0"/>
              <a:t>Modifiez le style du titre</a:t>
            </a:r>
          </a:p>
        </p:txBody>
      </p:sp>
      <p:sp>
        <p:nvSpPr>
          <p:cNvPr id="4" name="Espace réservé de la date 3"/>
          <p:cNvSpPr>
            <a:spLocks noGrp="1"/>
          </p:cNvSpPr>
          <p:nvPr>
            <p:ph type="dt" sz="half" idx="10"/>
          </p:nvPr>
        </p:nvSpPr>
        <p:spPr/>
        <p:txBody>
          <a:bodyPr rtlCol="0"/>
          <a:lstStyle/>
          <a:p>
            <a:pPr rtl="0"/>
            <a:fld id="{18C77FF6-E33C-4AF0-B3E3-8E90A9A6218B}" type="datetime1">
              <a:rPr lang="fr-FR" noProof="0" smtClean="0"/>
              <a:t>01/11/2024</a:t>
            </a:fld>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6" name="Espace réservé du numéro de diapositive 5"/>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
        <p:nvSpPr>
          <p:cNvPr id="24" name="Espace réservé du texte 7">
            <a:extLst>
              <a:ext uri="{FF2B5EF4-FFF2-40B4-BE49-F238E27FC236}">
                <a16:creationId xmlns:a16="http://schemas.microsoft.com/office/drawing/2014/main" id="{F099E8F9-E092-4E4C-AB87-FB2B4EC4D0AD}"/>
              </a:ext>
            </a:extLst>
          </p:cNvPr>
          <p:cNvSpPr>
            <a:spLocks noGrp="1"/>
          </p:cNvSpPr>
          <p:nvPr>
            <p:ph type="body" sz="quarter" idx="14" hasCustomPrompt="1"/>
          </p:nvPr>
        </p:nvSpPr>
        <p:spPr>
          <a:xfrm>
            <a:off x="1860549" y="3044624"/>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5" name="Espace réservé du texte 7">
            <a:extLst>
              <a:ext uri="{FF2B5EF4-FFF2-40B4-BE49-F238E27FC236}">
                <a16:creationId xmlns:a16="http://schemas.microsoft.com/office/drawing/2014/main" id="{782CF4FC-13E5-4A63-BCF2-3AF43B5F15B9}"/>
              </a:ext>
            </a:extLst>
          </p:cNvPr>
          <p:cNvSpPr>
            <a:spLocks noGrp="1"/>
          </p:cNvSpPr>
          <p:nvPr>
            <p:ph type="body" sz="quarter" idx="15" hasCustomPrompt="1"/>
          </p:nvPr>
        </p:nvSpPr>
        <p:spPr>
          <a:xfrm>
            <a:off x="1860549" y="3987398"/>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26" name="Espace réservé du texte 7">
            <a:extLst>
              <a:ext uri="{FF2B5EF4-FFF2-40B4-BE49-F238E27FC236}">
                <a16:creationId xmlns:a16="http://schemas.microsoft.com/office/drawing/2014/main" id="{8523C4DE-E0C6-4EE1-9145-DA7819174663}"/>
              </a:ext>
            </a:extLst>
          </p:cNvPr>
          <p:cNvSpPr>
            <a:spLocks noGrp="1"/>
          </p:cNvSpPr>
          <p:nvPr>
            <p:ph type="body" sz="quarter" idx="16" hasCustomPrompt="1"/>
          </p:nvPr>
        </p:nvSpPr>
        <p:spPr>
          <a:xfrm>
            <a:off x="1860549" y="4930171"/>
            <a:ext cx="4433401" cy="823913"/>
          </a:xfrm>
        </p:spPr>
        <p:txBody>
          <a:bodyPr rtlCol="0" anchor="ctr" anchorCtr="0"/>
          <a:lstStyle>
            <a:lvl1pPr algn="l">
              <a:defRPr/>
            </a:lvl1pPr>
            <a:lvl2pPr algn="l">
              <a:defRPr/>
            </a:lvl2pPr>
            <a:lvl3pPr algn="l">
              <a:defRPr/>
            </a:lvl3pPr>
            <a:lvl4pPr algn="l">
              <a:defRPr/>
            </a:lvl4pPr>
            <a:lvl5pPr algn="l">
              <a:defRPr/>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03526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grpSp>
        <p:nvGrpSpPr>
          <p:cNvPr id="18" name="Groupe 17">
            <a:extLst>
              <a:ext uri="{FF2B5EF4-FFF2-40B4-BE49-F238E27FC236}">
                <a16:creationId xmlns:a16="http://schemas.microsoft.com/office/drawing/2014/main" id="{EE363D07-B7E9-4C17-BF5B-ADACCCAD7C6C}"/>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2" name="Graphique 11" descr="Engrenage unique">
              <a:extLst>
                <a:ext uri="{FF2B5EF4-FFF2-40B4-BE49-F238E27FC236}">
                  <a16:creationId xmlns:a16="http://schemas.microsoft.com/office/drawing/2014/main" id="{BF7F7D52-1EF2-49FA-AE87-7BE7232893F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3" name="Graphique 12" descr="Engrenage unique">
              <a:extLst>
                <a:ext uri="{FF2B5EF4-FFF2-40B4-BE49-F238E27FC236}">
                  <a16:creationId xmlns:a16="http://schemas.microsoft.com/office/drawing/2014/main" id="{ACC0D449-4064-40FD-A10D-BE7844EB877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4" name="Graphique 13" descr="Engrenage unique">
              <a:extLst>
                <a:ext uri="{FF2B5EF4-FFF2-40B4-BE49-F238E27FC236}">
                  <a16:creationId xmlns:a16="http://schemas.microsoft.com/office/drawing/2014/main" id="{1FE621D1-1FD9-49E2-99C8-0CB37634CD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que 15" descr="Engrenage unique">
              <a:extLst>
                <a:ext uri="{FF2B5EF4-FFF2-40B4-BE49-F238E27FC236}">
                  <a16:creationId xmlns:a16="http://schemas.microsoft.com/office/drawing/2014/main" id="{0EA6856C-35D0-465E-B0CB-B889D4DA0B27}"/>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que 16" descr="Engrenage unique">
              <a:extLst>
                <a:ext uri="{FF2B5EF4-FFF2-40B4-BE49-F238E27FC236}">
                  <a16:creationId xmlns:a16="http://schemas.microsoft.com/office/drawing/2014/main" id="{A493FB47-F1DA-40B8-A1F4-115CD1F7084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7" name="Image 6"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 7"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fr-FR" noProof="0"/>
              <a:t>Modifiez le style du titre</a:t>
            </a:r>
          </a:p>
        </p:txBody>
      </p:sp>
      <p:sp>
        <p:nvSpPr>
          <p:cNvPr id="3" name="Espace réservé du texte 2"/>
          <p:cNvSpPr>
            <a:spLocks noGrp="1"/>
          </p:cNvSpPr>
          <p:nvPr>
            <p:ph type="body" idx="1" hasCustomPrompt="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E7CB1B0-8979-46B8-9843-D664DF676E29}" type="datetime1">
              <a:rPr lang="fr-FR" noProof="0" smtClean="0"/>
              <a:t>01/11/2024</a:t>
            </a:fld>
            <a:endParaRPr lang="fr-FR" noProof="0"/>
          </a:p>
        </p:txBody>
      </p:sp>
      <p:sp>
        <p:nvSpPr>
          <p:cNvPr id="5" name="Espace réservé du pied de page 4"/>
          <p:cNvSpPr>
            <a:spLocks noGrp="1"/>
          </p:cNvSpPr>
          <p:nvPr>
            <p:ph type="ftr" sz="quarter" idx="11"/>
          </p:nvPr>
        </p:nvSpPr>
        <p:spPr/>
        <p:txBody>
          <a:bodyPr rtlCol="0"/>
          <a:lstStyle/>
          <a:p>
            <a:pPr rtl="0"/>
            <a:r>
              <a:rPr lang="fr-FR" noProof="0"/>
              <a:t>Ajouter un pied de page</a:t>
            </a:r>
          </a:p>
        </p:txBody>
      </p:sp>
      <p:sp>
        <p:nvSpPr>
          <p:cNvPr id="6" name="Espace réservé du numéro de diapositive 5"/>
          <p:cNvSpPr>
            <a:spLocks noGrp="1"/>
          </p:cNvSpPr>
          <p:nvPr>
            <p:ph type="sldNum" sz="quarter" idx="12"/>
          </p:nvPr>
        </p:nvSpPr>
        <p:spPr>
          <a:xfrm>
            <a:off x="10729455" y="2869895"/>
            <a:ext cx="1154151" cy="1090789"/>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50330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CBF5BF6C-5F7D-464E-B42E-D194CF355A7E}"/>
              </a:ext>
            </a:extLst>
          </p:cNvPr>
          <p:cNvGrpSpPr/>
          <p:nvPr userDrawn="1"/>
        </p:nvGrpSpPr>
        <p:grpSpPr bwMode="ltGray">
          <a:xfrm rot="5400000">
            <a:off x="7096454" y="1615369"/>
            <a:ext cx="4959501" cy="5525761"/>
            <a:chOff x="7232499" y="-159283"/>
            <a:chExt cx="4959501" cy="5525761"/>
          </a:xfrm>
          <a:solidFill>
            <a:srgbClr val="76280B">
              <a:alpha val="60000"/>
            </a:srgbClr>
          </a:solidFill>
        </p:grpSpPr>
        <p:pic>
          <p:nvPicPr>
            <p:cNvPr id="13" name="Graphique 12" descr="Engrenage unique">
              <a:extLst>
                <a:ext uri="{FF2B5EF4-FFF2-40B4-BE49-F238E27FC236}">
                  <a16:creationId xmlns:a16="http://schemas.microsoft.com/office/drawing/2014/main" id="{8F045C13-A0AE-4F21-8EE7-47DCE4B458F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8078" r="23442"/>
            <a:stretch/>
          </p:blipFill>
          <p:spPr bwMode="ltGray">
            <a:xfrm>
              <a:off x="8994950" y="0"/>
              <a:ext cx="3197050" cy="3421066"/>
            </a:xfrm>
            <a:prstGeom prst="rect">
              <a:avLst/>
            </a:prstGeom>
          </p:spPr>
        </p:pic>
        <p:pic>
          <p:nvPicPr>
            <p:cNvPr id="14" name="Graphique 13" descr="Engrenage unique">
              <a:extLst>
                <a:ext uri="{FF2B5EF4-FFF2-40B4-BE49-F238E27FC236}">
                  <a16:creationId xmlns:a16="http://schemas.microsoft.com/office/drawing/2014/main" id="{D5197B13-7446-4E28-A62C-4543D7BD632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7232499" y="667872"/>
              <a:ext cx="2880000" cy="2880000"/>
            </a:xfrm>
            <a:prstGeom prst="rect">
              <a:avLst/>
            </a:prstGeom>
          </p:spPr>
        </p:pic>
        <p:pic>
          <p:nvPicPr>
            <p:cNvPr id="15" name="Graphique 14" descr="Engrenage unique">
              <a:extLst>
                <a:ext uri="{FF2B5EF4-FFF2-40B4-BE49-F238E27FC236}">
                  <a16:creationId xmlns:a16="http://schemas.microsoft.com/office/drawing/2014/main" id="{4B5B975A-536D-4192-B3DE-875F5E141AA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746667" y="2486478"/>
              <a:ext cx="2880000" cy="2880000"/>
            </a:xfrm>
            <a:prstGeom prst="rect">
              <a:avLst/>
            </a:prstGeom>
          </p:spPr>
        </p:pic>
        <p:pic>
          <p:nvPicPr>
            <p:cNvPr id="16" name="Graphique 15" descr="Engrenage unique">
              <a:extLst>
                <a:ext uri="{FF2B5EF4-FFF2-40B4-BE49-F238E27FC236}">
                  <a16:creationId xmlns:a16="http://schemas.microsoft.com/office/drawing/2014/main" id="{5BB09BB4-511A-4714-92A7-D9CA09D1FD7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ltGray">
            <a:xfrm>
              <a:off x="8501643" y="-159283"/>
              <a:ext cx="1620000" cy="1620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 8"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680320" y="2336873"/>
            <a:ext cx="4698358" cy="359931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594123" y="2336873"/>
            <a:ext cx="4700058" cy="359931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0B98EBA7-FFDD-41BA-92CF-FF7D172D2284}" type="datetime1">
              <a:rPr lang="fr-FR" noProof="0" smtClean="0"/>
              <a:t>01/11/2024</a:t>
            </a:fld>
            <a:endParaRPr lang="fr-FR" noProof="0"/>
          </a:p>
        </p:txBody>
      </p:sp>
      <p:sp>
        <p:nvSpPr>
          <p:cNvPr id="6" name="Espace réservé du pied de page 5"/>
          <p:cNvSpPr>
            <a:spLocks noGrp="1"/>
          </p:cNvSpPr>
          <p:nvPr>
            <p:ph type="ftr" sz="quarter" idx="11"/>
          </p:nvPr>
        </p:nvSpPr>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1762720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1_Deux contenus">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que 12" descr="Engrenage uniqu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que 13" descr="Engrenage uniqu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que 14" descr="Engrenage uniqu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que 15" descr="Engrenage uniqu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que 16" descr="Engrenage uniqu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2137646" y="753228"/>
            <a:ext cx="9613861" cy="1080938"/>
          </a:xfrm>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2137645" y="2336873"/>
            <a:ext cx="4698358" cy="3599316"/>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7051448" y="2336873"/>
            <a:ext cx="4700058" cy="3599316"/>
          </a:xfrm>
        </p:spPr>
        <p:txBody>
          <a:bodyPr rtlCol="0" anchor="ctr" anchorCtr="0"/>
          <a:lstStyle>
            <a:lvl1pPr algn="ctr">
              <a:defRPr/>
            </a:lvl1pPr>
            <a:lvl2pPr algn="ctr">
              <a:defRPr/>
            </a:lvl2pPr>
            <a:lvl3pPr algn="ctr">
              <a:defRPr/>
            </a:lvl3pPr>
            <a:lvl4pPr algn="ctr">
              <a:defRPr/>
            </a:lvl4pPr>
            <a:lvl5pPr algn="ctr">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a:xfrm>
            <a:off x="9008306" y="5936187"/>
            <a:ext cx="2743200" cy="365125"/>
          </a:xfrm>
        </p:spPr>
        <p:txBody>
          <a:bodyPr rtlCol="0"/>
          <a:lstStyle/>
          <a:p>
            <a:pPr rtl="0"/>
            <a:fld id="{54F350D3-07A0-477D-ACA0-02ABF755156B}" type="datetime1">
              <a:rPr lang="fr-FR" noProof="0" smtClean="0"/>
              <a:t>01/11/2024</a:t>
            </a:fld>
            <a:endParaRPr lang="fr-FR" noProof="0"/>
          </a:p>
        </p:txBody>
      </p:sp>
      <p:sp>
        <p:nvSpPr>
          <p:cNvPr id="6" name="Espace réservé du pied de page 5"/>
          <p:cNvSpPr>
            <a:spLocks noGrp="1"/>
          </p:cNvSpPr>
          <p:nvPr>
            <p:ph type="ftr" sz="quarter" idx="11"/>
          </p:nvPr>
        </p:nvSpPr>
        <p:spPr>
          <a:xfrm>
            <a:off x="2137646" y="5936188"/>
            <a:ext cx="6870660" cy="365125"/>
          </a:xfrm>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56705" y="753227"/>
            <a:ext cx="1154151" cy="1090789"/>
          </a:xfrm>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32069774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grpSp>
        <p:nvGrpSpPr>
          <p:cNvPr id="14" name="Groupe 13">
            <a:extLst>
              <a:ext uri="{FF2B5EF4-FFF2-40B4-BE49-F238E27FC236}">
                <a16:creationId xmlns:a16="http://schemas.microsoft.com/office/drawing/2014/main" id="{F90C5C8C-B074-498F-921D-CC0B5DF8FBD3}"/>
              </a:ext>
            </a:extLst>
          </p:cNvPr>
          <p:cNvGrpSpPr/>
          <p:nvPr userDrawn="1"/>
        </p:nvGrpSpPr>
        <p:grpSpPr>
          <a:xfrm rot="10800000">
            <a:off x="108452" y="75467"/>
            <a:ext cx="5378800" cy="5588856"/>
            <a:chOff x="-424090" y="303112"/>
            <a:chExt cx="5378800" cy="5588856"/>
          </a:xfrm>
          <a:solidFill>
            <a:srgbClr val="F6BF73">
              <a:alpha val="30196"/>
            </a:srgbClr>
          </a:solidFill>
        </p:grpSpPr>
        <p:pic>
          <p:nvPicPr>
            <p:cNvPr id="15" name="Graphique 14" descr="Engrenage unique">
              <a:extLst>
                <a:ext uri="{FF2B5EF4-FFF2-40B4-BE49-F238E27FC236}">
                  <a16:creationId xmlns:a16="http://schemas.microsoft.com/office/drawing/2014/main" id="{C270183A-92E0-49A5-B6BC-F19346763723}"/>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6" name="Graphique 15" descr="Engrenage unique">
              <a:extLst>
                <a:ext uri="{FF2B5EF4-FFF2-40B4-BE49-F238E27FC236}">
                  <a16:creationId xmlns:a16="http://schemas.microsoft.com/office/drawing/2014/main" id="{6E086889-5472-4B65-A156-D0B8F369C34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7" name="Graphique 16" descr="Engrenage unique">
              <a:extLst>
                <a:ext uri="{FF2B5EF4-FFF2-40B4-BE49-F238E27FC236}">
                  <a16:creationId xmlns:a16="http://schemas.microsoft.com/office/drawing/2014/main" id="{4BCBF44F-62C7-4F40-99DF-85C459F43ED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8" name="Graphique 17" descr="Engrenage unique">
              <a:extLst>
                <a:ext uri="{FF2B5EF4-FFF2-40B4-BE49-F238E27FC236}">
                  <a16:creationId xmlns:a16="http://schemas.microsoft.com/office/drawing/2014/main" id="{ABF64D53-5ED0-4A1D-A7EA-94CDB0D37EC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9" name="Graphique 18" descr="Engrenage unique">
              <a:extLst>
                <a:ext uri="{FF2B5EF4-FFF2-40B4-BE49-F238E27FC236}">
                  <a16:creationId xmlns:a16="http://schemas.microsoft.com/office/drawing/2014/main" id="{2565C769-10BF-4E7B-B099-B4FD458436E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0" name="Image 9"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 10"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680319" y="753229"/>
            <a:ext cx="9613863" cy="1080937"/>
          </a:xfrm>
        </p:spPr>
        <p:txBody>
          <a:bodyPr rtlCol="0"/>
          <a:lstStyle/>
          <a:p>
            <a:pPr rtl="0"/>
            <a:r>
              <a:rPr lang="fr-FR" noProof="0"/>
              <a:t>Modifiez le style du titre</a:t>
            </a:r>
          </a:p>
        </p:txBody>
      </p:sp>
      <p:sp>
        <p:nvSpPr>
          <p:cNvPr id="3" name="Espace réservé du texte 2"/>
          <p:cNvSpPr>
            <a:spLocks noGrp="1"/>
          </p:cNvSpPr>
          <p:nvPr>
            <p:ph type="body" idx="1" hasCustomPrompt="1"/>
          </p:nvPr>
        </p:nvSpPr>
        <p:spPr>
          <a:xfrm>
            <a:off x="680320" y="2336873"/>
            <a:ext cx="4698358"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4" name="Espace réservé du contenu 3"/>
          <p:cNvSpPr>
            <a:spLocks noGrp="1"/>
          </p:cNvSpPr>
          <p:nvPr>
            <p:ph sz="half" idx="2" hasCustomPrompt="1"/>
          </p:nvPr>
        </p:nvSpPr>
        <p:spPr>
          <a:xfrm>
            <a:off x="680322" y="3030008"/>
            <a:ext cx="4698355" cy="290617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5594123" y="2336873"/>
            <a:ext cx="4700059"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dirty="0"/>
              <a:t>Modifiez les styles du texte du masque</a:t>
            </a:r>
          </a:p>
        </p:txBody>
      </p:sp>
      <p:sp>
        <p:nvSpPr>
          <p:cNvPr id="6" name="Espace réservé du contenu 5"/>
          <p:cNvSpPr>
            <a:spLocks noGrp="1"/>
          </p:cNvSpPr>
          <p:nvPr>
            <p:ph sz="quarter" idx="4" hasCustomPrompt="1"/>
          </p:nvPr>
        </p:nvSpPr>
        <p:spPr>
          <a:xfrm>
            <a:off x="5594123" y="3030008"/>
            <a:ext cx="4700059" cy="2906179"/>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de la date 6"/>
          <p:cNvSpPr>
            <a:spLocks noGrp="1"/>
          </p:cNvSpPr>
          <p:nvPr>
            <p:ph type="dt" sz="half" idx="10"/>
          </p:nvPr>
        </p:nvSpPr>
        <p:spPr/>
        <p:txBody>
          <a:bodyPr rtlCol="0"/>
          <a:lstStyle/>
          <a:p>
            <a:pPr rtl="0"/>
            <a:fld id="{BB76ADBF-1CA9-4E63-A5DE-E087620BDD26}" type="datetime1">
              <a:rPr lang="fr-FR" noProof="0" smtClean="0"/>
              <a:t>01/11/2024</a:t>
            </a:fld>
            <a:endParaRPr lang="fr-FR" noProof="0"/>
          </a:p>
        </p:txBody>
      </p:sp>
      <p:sp>
        <p:nvSpPr>
          <p:cNvPr id="8" name="Espace réservé du pied de page 7"/>
          <p:cNvSpPr>
            <a:spLocks noGrp="1"/>
          </p:cNvSpPr>
          <p:nvPr>
            <p:ph type="ftr" sz="quarter" idx="11"/>
          </p:nvPr>
        </p:nvSpPr>
        <p:spPr/>
        <p:txBody>
          <a:bodyPr rtlCol="0"/>
          <a:lstStyle/>
          <a:p>
            <a:pPr rtl="0"/>
            <a:r>
              <a:rPr lang="fr-FR" noProof="0"/>
              <a:t>Ajouter un pied de page</a:t>
            </a:r>
          </a:p>
        </p:txBody>
      </p:sp>
      <p:sp>
        <p:nvSpPr>
          <p:cNvPr id="9" name="Espace réservé du numéro de diapositive 8"/>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727138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11281ABC-1821-4B63-88B5-74D2B13A11AF}"/>
              </a:ext>
            </a:extLst>
          </p:cNvPr>
          <p:cNvGrpSpPr/>
          <p:nvPr userDrawn="1"/>
        </p:nvGrpSpPr>
        <p:grpSpPr>
          <a:xfrm rot="5400000">
            <a:off x="175132" y="1273331"/>
            <a:ext cx="5378800" cy="5588856"/>
            <a:chOff x="-424090" y="303112"/>
            <a:chExt cx="5378800" cy="5588856"/>
          </a:xfrm>
          <a:solidFill>
            <a:srgbClr val="F6BF73">
              <a:alpha val="30196"/>
            </a:srgbClr>
          </a:solidFill>
        </p:grpSpPr>
        <p:pic>
          <p:nvPicPr>
            <p:cNvPr id="13" name="Graphique 12" descr="Engrenage unique">
              <a:extLst>
                <a:ext uri="{FF2B5EF4-FFF2-40B4-BE49-F238E27FC236}">
                  <a16:creationId xmlns:a16="http://schemas.microsoft.com/office/drawing/2014/main" id="{0BD16937-7ADD-43BC-AFAD-ABA8E1E4D04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4" name="Graphique 13" descr="Engrenage unique">
              <a:extLst>
                <a:ext uri="{FF2B5EF4-FFF2-40B4-BE49-F238E27FC236}">
                  <a16:creationId xmlns:a16="http://schemas.microsoft.com/office/drawing/2014/main" id="{A93E95CB-8B7F-4CE0-BD90-8078D78E5BE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5" name="Graphique 14" descr="Engrenage unique">
              <a:extLst>
                <a:ext uri="{FF2B5EF4-FFF2-40B4-BE49-F238E27FC236}">
                  <a16:creationId xmlns:a16="http://schemas.microsoft.com/office/drawing/2014/main" id="{308EA72E-9FD8-4137-AF70-2F45B4623A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6" name="Graphique 15" descr="Engrenage unique">
              <a:extLst>
                <a:ext uri="{FF2B5EF4-FFF2-40B4-BE49-F238E27FC236}">
                  <a16:creationId xmlns:a16="http://schemas.microsoft.com/office/drawing/2014/main" id="{7E5F03E5-E60E-40E5-996F-CE212FF6425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7" name="Graphique 16" descr="Engrenage unique">
              <a:extLst>
                <a:ext uri="{FF2B5EF4-FFF2-40B4-BE49-F238E27FC236}">
                  <a16:creationId xmlns:a16="http://schemas.microsoft.com/office/drawing/2014/main" id="{7EB0518D-8C62-493A-B053-F7B2F41290B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8" name="Image 7"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1970240"/>
            <a:ext cx="10437812" cy="321164"/>
          </a:xfrm>
          <a:prstGeom prst="rect">
            <a:avLst/>
          </a:prstGeom>
        </p:spPr>
      </p:pic>
      <p:sp>
        <p:nvSpPr>
          <p:cNvPr id="10" name="Rectangle 9"/>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a:xfrm>
            <a:off x="2137646" y="753228"/>
            <a:ext cx="9613861" cy="1080938"/>
          </a:xfrm>
        </p:spPr>
        <p:txBody>
          <a:bodyPr rtlCol="0"/>
          <a:lstStyle/>
          <a:p>
            <a:pPr rtl="0"/>
            <a:r>
              <a:rPr lang="fr-FR" noProof="0"/>
              <a:t>Modifiez le style du titre</a:t>
            </a:r>
          </a:p>
        </p:txBody>
      </p:sp>
      <p:sp>
        <p:nvSpPr>
          <p:cNvPr id="5" name="Espace réservé de la date 4"/>
          <p:cNvSpPr>
            <a:spLocks noGrp="1"/>
          </p:cNvSpPr>
          <p:nvPr>
            <p:ph type="dt" sz="half" idx="10"/>
          </p:nvPr>
        </p:nvSpPr>
        <p:spPr>
          <a:xfrm>
            <a:off x="9008306" y="5936187"/>
            <a:ext cx="2743200" cy="365125"/>
          </a:xfrm>
        </p:spPr>
        <p:txBody>
          <a:bodyPr rtlCol="0"/>
          <a:lstStyle/>
          <a:p>
            <a:pPr rtl="0"/>
            <a:fld id="{5AA3E901-909C-4E02-BF32-204FC9A7C720}" type="datetime1">
              <a:rPr lang="fr-FR" noProof="0" smtClean="0"/>
              <a:t>01/11/2024</a:t>
            </a:fld>
            <a:endParaRPr lang="fr-FR" noProof="0"/>
          </a:p>
        </p:txBody>
      </p:sp>
      <p:sp>
        <p:nvSpPr>
          <p:cNvPr id="6" name="Espace réservé du pied de page 5"/>
          <p:cNvSpPr>
            <a:spLocks noGrp="1"/>
          </p:cNvSpPr>
          <p:nvPr>
            <p:ph type="ftr" sz="quarter" idx="11"/>
          </p:nvPr>
        </p:nvSpPr>
        <p:spPr>
          <a:xfrm>
            <a:off x="2137646" y="5936188"/>
            <a:ext cx="6870660" cy="365125"/>
          </a:xfrm>
        </p:spPr>
        <p:txBody>
          <a:bodyPr rtlCol="0"/>
          <a:lstStyle/>
          <a:p>
            <a:pPr rtl="0"/>
            <a:r>
              <a:rPr lang="fr-FR" noProof="0"/>
              <a:t>Ajouter un pied de page</a:t>
            </a:r>
          </a:p>
        </p:txBody>
      </p:sp>
      <p:sp>
        <p:nvSpPr>
          <p:cNvPr id="7" name="Espace réservé du numéro de diapositive 6"/>
          <p:cNvSpPr>
            <a:spLocks noGrp="1"/>
          </p:cNvSpPr>
          <p:nvPr>
            <p:ph type="sldNum" sz="quarter" idx="12"/>
          </p:nvPr>
        </p:nvSpPr>
        <p:spPr>
          <a:xfrm>
            <a:off x="156705" y="753227"/>
            <a:ext cx="1154151" cy="1090789"/>
          </a:xfrm>
        </p:spPr>
        <p:txBody>
          <a:bodyPr rtlCol="0"/>
          <a:lstStyle/>
          <a:p>
            <a:pPr rtl="0"/>
            <a:fld id="{9E3FA76C-C565-46B6-8652-D75785E2521F}" type="slidenum">
              <a:rPr lang="fr-FR" noProof="0" smtClean="0"/>
              <a:t>‹N°›</a:t>
            </a:fld>
            <a:endParaRPr lang="fr-FR" noProof="0"/>
          </a:p>
        </p:txBody>
      </p:sp>
      <p:sp>
        <p:nvSpPr>
          <p:cNvPr id="18" name="Espace réservé du contenu 2">
            <a:extLst>
              <a:ext uri="{FF2B5EF4-FFF2-40B4-BE49-F238E27FC236}">
                <a16:creationId xmlns:a16="http://schemas.microsoft.com/office/drawing/2014/main" id="{FD7CD5CF-F924-43C6-9C02-06FBC84A6729}"/>
              </a:ext>
            </a:extLst>
          </p:cNvPr>
          <p:cNvSpPr>
            <a:spLocks noGrp="1"/>
          </p:cNvSpPr>
          <p:nvPr>
            <p:ph idx="1" hasCustomPrompt="1"/>
          </p:nvPr>
        </p:nvSpPr>
        <p:spPr>
          <a:xfrm>
            <a:off x="2137644" y="2161725"/>
            <a:ext cx="9613861" cy="3702647"/>
          </a:xfrm>
        </p:spPr>
        <p:txBody>
          <a:bodyPr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413184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que 10" descr="Engrenage uniqu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aphique 11" descr="Engrenage uniqu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que 12" descr="Engrenage uniqu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que 13" descr="Engrenage uniqu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que 14" descr="Engrenage uniqu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9DEF0190-A72E-419E-81FE-BC70C6AC8CED}" type="datetime1">
              <a:rPr lang="fr-FR" noProof="0" smtClean="0"/>
              <a:t>01/11/2024</a:t>
            </a:fld>
            <a:endParaRPr lang="fr-FR" noProof="0"/>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4199344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re uniquement">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id="{1CA97C9F-27FA-4BCE-84C2-EA9C0347E974}"/>
              </a:ext>
            </a:extLst>
          </p:cNvPr>
          <p:cNvGrpSpPr/>
          <p:nvPr userDrawn="1"/>
        </p:nvGrpSpPr>
        <p:grpSpPr>
          <a:xfrm rot="5400000">
            <a:off x="227324" y="1282732"/>
            <a:ext cx="5378800" cy="5588856"/>
            <a:chOff x="-424090" y="303112"/>
            <a:chExt cx="5378800" cy="5588856"/>
          </a:xfrm>
          <a:solidFill>
            <a:srgbClr val="F6BF73">
              <a:alpha val="30196"/>
            </a:srgbClr>
          </a:solidFill>
        </p:grpSpPr>
        <p:pic>
          <p:nvPicPr>
            <p:cNvPr id="11" name="Graphique 10" descr="Engrenage unique">
              <a:extLst>
                <a:ext uri="{FF2B5EF4-FFF2-40B4-BE49-F238E27FC236}">
                  <a16:creationId xmlns:a16="http://schemas.microsoft.com/office/drawing/2014/main" id="{6EEB6AF8-1385-4805-8E97-CDE431030B09}"/>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12" name="Graphique 11" descr="Engrenage unique">
              <a:extLst>
                <a:ext uri="{FF2B5EF4-FFF2-40B4-BE49-F238E27FC236}">
                  <a16:creationId xmlns:a16="http://schemas.microsoft.com/office/drawing/2014/main" id="{1F08FE59-AC1A-4BF7-B9D5-7672C8C7D3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13" name="Graphique 12" descr="Engrenage unique">
              <a:extLst>
                <a:ext uri="{FF2B5EF4-FFF2-40B4-BE49-F238E27FC236}">
                  <a16:creationId xmlns:a16="http://schemas.microsoft.com/office/drawing/2014/main" id="{F44470E0-8B01-46E6-90F1-4B52CB3EFF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14" name="Graphique 13" descr="Engrenage unique">
              <a:extLst>
                <a:ext uri="{FF2B5EF4-FFF2-40B4-BE49-F238E27FC236}">
                  <a16:creationId xmlns:a16="http://schemas.microsoft.com/office/drawing/2014/main" id="{2FB2E216-0387-4DF4-A432-E877C96A7BA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15" name="Graphique 14" descr="Engrenage unique">
              <a:extLst>
                <a:ext uri="{FF2B5EF4-FFF2-40B4-BE49-F238E27FC236}">
                  <a16:creationId xmlns:a16="http://schemas.microsoft.com/office/drawing/2014/main" id="{53685AA4-853C-46A8-8ADB-FA80FE59BFB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6" name="Image 5"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 6"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14559AEA-1BC3-406A-B881-BC76A5CD6CEE}" type="datetime1">
              <a:rPr lang="fr-FR" noProof="0" smtClean="0"/>
              <a:t>01/11/2024</a:t>
            </a:fld>
            <a:endParaRPr lang="fr-FR" noProof="0"/>
          </a:p>
        </p:txBody>
      </p:sp>
      <p:sp>
        <p:nvSpPr>
          <p:cNvPr id="4" name="Espace réservé du pied de page 3"/>
          <p:cNvSpPr>
            <a:spLocks noGrp="1"/>
          </p:cNvSpPr>
          <p:nvPr>
            <p:ph type="ftr" sz="quarter" idx="11"/>
          </p:nvPr>
        </p:nvSpPr>
        <p:spPr/>
        <p:txBody>
          <a:bodyPr rtlCol="0"/>
          <a:lstStyle/>
          <a:p>
            <a:pPr rtl="0"/>
            <a:r>
              <a:rPr lang="fr-FR" noProof="0"/>
              <a:t>Ajouter un pied de page</a:t>
            </a:r>
          </a:p>
        </p:txBody>
      </p:sp>
      <p:sp>
        <p:nvSpPr>
          <p:cNvPr id="5" name="Espace réservé du numéro de diapositive 4"/>
          <p:cNvSpPr>
            <a:spLocks noGrp="1"/>
          </p:cNvSpPr>
          <p:nvPr>
            <p:ph type="sldNum" sz="quarter" idx="12"/>
          </p:nvPr>
        </p:nvSpPr>
        <p:spPr/>
        <p:txBody>
          <a:bodyPr rtlCol="0"/>
          <a:lstStyle/>
          <a:p>
            <a:pPr rtl="0"/>
            <a:fld id="{9E3FA76C-C565-46B6-8652-D75785E2521F}" type="slidenum">
              <a:rPr lang="fr-FR" noProof="0" smtClean="0"/>
              <a:t>‹N°›</a:t>
            </a:fld>
            <a:endParaRPr lang="fr-FR" noProof="0"/>
          </a:p>
        </p:txBody>
      </p:sp>
      <p:sp>
        <p:nvSpPr>
          <p:cNvPr id="17" name="Espace réservé du texte 16">
            <a:extLst>
              <a:ext uri="{FF2B5EF4-FFF2-40B4-BE49-F238E27FC236}">
                <a16:creationId xmlns:a16="http://schemas.microsoft.com/office/drawing/2014/main" id="{D683A405-3ADE-448E-893F-D3D2E11CCA4C}"/>
              </a:ext>
            </a:extLst>
          </p:cNvPr>
          <p:cNvSpPr>
            <a:spLocks noGrp="1"/>
          </p:cNvSpPr>
          <p:nvPr>
            <p:ph type="body" sz="quarter" idx="13" hasCustomPrompt="1"/>
          </p:nvPr>
        </p:nvSpPr>
        <p:spPr>
          <a:xfrm>
            <a:off x="1897819" y="2290763"/>
            <a:ext cx="8396362" cy="3100387"/>
          </a:xfrm>
        </p:spPr>
        <p:txBody>
          <a:bodyPr rtlCol="0" anchor="ctr">
            <a:normAutofit/>
          </a:bodyPr>
          <a:lstStyle>
            <a:lvl1pPr marL="0" indent="0" algn="ctr">
              <a:buNone/>
              <a:defRPr sz="6000"/>
            </a:lvl1pPr>
          </a:lstStyle>
          <a:p>
            <a:pPr lvl="0" rtl="0"/>
            <a:r>
              <a:rPr lang="fr-FR" noProof="0"/>
              <a:t>Modifiez les styles du texte</a:t>
            </a:r>
          </a:p>
        </p:txBody>
      </p:sp>
    </p:spTree>
    <p:extLst>
      <p:ext uri="{BB962C8B-B14F-4D97-AF65-F5344CB8AC3E}">
        <p14:creationId xmlns:p14="http://schemas.microsoft.com/office/powerpoint/2010/main" val="462027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 6" descr="hashOverlay-FullResolve.png"/>
          <p:cNvPicPr>
            <a:picLocks noChangeAspect="1"/>
          </p:cNvPicPr>
          <p:nvPr/>
        </p:nvPicPr>
        <p:blipFill>
          <a:blip r:embed="rId21">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Espace réservé du titre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338B1149-BF1B-4B64-A2FA-1F546A42EB5D}" type="datetime1">
              <a:rPr lang="fr-FR" noProof="0" smtClean="0"/>
              <a:t>01/11/2024</a:t>
            </a:fld>
            <a:endParaRPr lang="fr-FR" noProof="0"/>
          </a:p>
        </p:txBody>
      </p:sp>
      <p:sp>
        <p:nvSpPr>
          <p:cNvPr id="5" name="Espace réservé du pied de page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r>
              <a:rPr lang="fr-FR" noProof="0"/>
              <a:t>Ajouter un pied de page</a:t>
            </a:r>
          </a:p>
        </p:txBody>
      </p:sp>
      <p:sp>
        <p:nvSpPr>
          <p:cNvPr id="6" name="Espace réservé du numéro de diapositive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9E3FA76C-C565-46B6-8652-D75785E2521F}" type="slidenum">
              <a:rPr lang="fr-FR" noProof="0" smtClean="0"/>
              <a:t>‹N°›</a:t>
            </a:fld>
            <a:endParaRPr lang="fr-FR" noProof="0"/>
          </a:p>
        </p:txBody>
      </p:sp>
    </p:spTree>
    <p:extLst>
      <p:ext uri="{BB962C8B-B14F-4D97-AF65-F5344CB8AC3E}">
        <p14:creationId xmlns:p14="http://schemas.microsoft.com/office/powerpoint/2010/main" val="3832264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79" r:id="rId5"/>
    <p:sldLayoutId id="2147483665" r:id="rId6"/>
    <p:sldLayoutId id="2147483680" r:id="rId7"/>
    <p:sldLayoutId id="2147483666" r:id="rId8"/>
    <p:sldLayoutId id="2147483682" r:id="rId9"/>
    <p:sldLayoutId id="2147483667" r:id="rId10"/>
    <p:sldLayoutId id="2147483668" r:id="rId11"/>
    <p:sldLayoutId id="2147483681" r:id="rId12"/>
    <p:sldLayoutId id="2147483670" r:id="rId13"/>
    <p:sldLayoutId id="2147483671" r:id="rId14"/>
    <p:sldLayoutId id="2147483672" r:id="rId15"/>
    <p:sldLayoutId id="2147483673" r:id="rId16"/>
    <p:sldLayoutId id="2147483674" r:id="rId17"/>
    <p:sldLayoutId id="2147483678" r:id="rId18"/>
    <p:sldLayoutId id="2147483675" r:id="rId19"/>
  </p:sldLayoutIdLst>
  <p:hf sldNum="0"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hyperlink" Target="http://www.flaticon.com/" TargetMode="External"/><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hyperlink" Target="https://www.flaticon.com/fr/packs/file-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18.png"/><Relationship Id="rId10" Type="http://schemas.openxmlformats.org/officeDocument/2006/relationships/image" Target="../media/image15.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7.png"/></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44.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7.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23.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s>
</file>

<file path=ppt/slides/_rels/slide1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7.pn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comments" Target="../comments/comment1.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17.png"/><Relationship Id="rId7"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1.png"/><Relationship Id="rId5" Type="http://schemas.openxmlformats.org/officeDocument/2006/relationships/image" Target="../media/image61.png"/><Relationship Id="rId10" Type="http://schemas.openxmlformats.org/officeDocument/2006/relationships/image" Target="../media/image47.png"/><Relationship Id="rId4" Type="http://schemas.openxmlformats.org/officeDocument/2006/relationships/image" Target="../media/image60.png"/><Relationship Id="rId9"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7.png"/><Relationship Id="rId7" Type="http://schemas.openxmlformats.org/officeDocument/2006/relationships/image" Target="../media/image69.png"/><Relationship Id="rId12"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8.png"/><Relationship Id="rId11" Type="http://schemas.openxmlformats.org/officeDocument/2006/relationships/image" Target="../media/image71.png"/><Relationship Id="rId5" Type="http://schemas.openxmlformats.org/officeDocument/2006/relationships/image" Target="../media/image67.png"/><Relationship Id="rId10" Type="http://schemas.openxmlformats.org/officeDocument/2006/relationships/image" Target="../media/image70.png"/><Relationship Id="rId4" Type="http://schemas.openxmlformats.org/officeDocument/2006/relationships/image" Target="../media/image66.png"/><Relationship Id="rId9"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75.svg"/></Relationships>
</file>

<file path=ppt/slides/_rels/slide1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7.png"/><Relationship Id="rId15" Type="http://schemas.openxmlformats.org/officeDocument/2006/relationships/hyperlink" Target="http://www.flaticon.com/" TargetMode="External"/><Relationship Id="rId10" Type="http://schemas.openxmlformats.org/officeDocument/2006/relationships/image" Target="../media/image14.png"/><Relationship Id="rId4" Type="http://schemas.openxmlformats.org/officeDocument/2006/relationships/image" Target="../media/image9.svg"/><Relationship Id="rId9" Type="http://schemas.openxmlformats.org/officeDocument/2006/relationships/image" Target="../media/image13.png"/><Relationship Id="rId14" Type="http://schemas.openxmlformats.org/officeDocument/2006/relationships/hyperlink" Target="https://www.flaticon.com/fr/packs/file-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www.python.org/downloads/release/python-3710/" TargetMode="External"/><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20.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19.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7.png"/><Relationship Id="rId7"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19.png"/><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7.png"/><Relationship Id="rId7" Type="http://schemas.openxmlformats.org/officeDocument/2006/relationships/image" Target="../media/image13.png"/><Relationship Id="rId12"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2.png"/><Relationship Id="rId11" Type="http://schemas.openxmlformats.org/officeDocument/2006/relationships/image" Target="../media/image18.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fr-FR" dirty="0">
                <a:effectLst>
                  <a:outerShdw blurRad="38100" dist="38100" dir="2700000" algn="tl">
                    <a:srgbClr val="000000">
                      <a:alpha val="43137"/>
                    </a:srgbClr>
                  </a:outerShdw>
                </a:effectLst>
              </a:rPr>
              <a:t>Projet Heaven</a:t>
            </a:r>
          </a:p>
        </p:txBody>
      </p:sp>
      <p:sp>
        <p:nvSpPr>
          <p:cNvPr id="3" name="Sous-titre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fr-FR" sz="2800" dirty="0">
                <a:effectLst>
                  <a:outerShdw blurRad="38100" dist="38100" dir="2700000" algn="tl">
                    <a:srgbClr val="000000">
                      <a:alpha val="43137"/>
                    </a:srgbClr>
                  </a:outerShdw>
                </a:effectLst>
              </a:rPr>
              <a:t>LEVIN Marvyn – MORETTI Tony – COLIN Cédric</a:t>
            </a:r>
          </a:p>
        </p:txBody>
      </p:sp>
      <p:pic>
        <p:nvPicPr>
          <p:cNvPr id="9" name="Graphisme 8" descr="Icône de livre">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a:effectLst>
            <a:outerShdw blurRad="50800" dist="38100" dir="2700000" algn="tl" rotWithShape="0">
              <a:prstClr val="black">
                <a:alpha val="40000"/>
              </a:prstClr>
            </a:outerShdw>
          </a:effectLst>
        </p:spPr>
      </p:pic>
      <p:pic>
        <p:nvPicPr>
          <p:cNvPr id="5" name="Picture 2">
            <a:extLst>
              <a:ext uri="{FF2B5EF4-FFF2-40B4-BE49-F238E27FC236}">
                <a16:creationId xmlns:a16="http://schemas.microsoft.com/office/drawing/2014/main" id="{09D3E14C-BB63-D4CD-E794-ACC981608B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99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3">
            <a:extLst>
              <a:ext uri="{FF2B5EF4-FFF2-40B4-BE49-F238E27FC236}">
                <a16:creationId xmlns:a16="http://schemas.microsoft.com/office/drawing/2014/main" id="{5F5EB036-DF9F-D198-1570-54C3BC037B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206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AAA10007-F111-C38A-B7AB-564B1B00D3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914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5">
            <a:extLst>
              <a:ext uri="{FF2B5EF4-FFF2-40B4-BE49-F238E27FC236}">
                <a16:creationId xmlns:a16="http://schemas.microsoft.com/office/drawing/2014/main" id="{B9120C84-FE99-166E-C726-18CFB3F8FDA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621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95E92C05-6667-763E-C6C9-D867D64022D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5329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36E63221-5AA1-36EB-9D70-150988D9BBA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8036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3576AD3C-54E6-9297-15AE-558E518024F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0744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ZoneTexte 13">
            <a:extLst>
              <a:ext uri="{FF2B5EF4-FFF2-40B4-BE49-F238E27FC236}">
                <a16:creationId xmlns:a16="http://schemas.microsoft.com/office/drawing/2014/main" id="{F82CAC82-A861-376D-0B72-F264F73D9BB8}"/>
              </a:ext>
            </a:extLst>
          </p:cNvPr>
          <p:cNvSpPr txBox="1"/>
          <p:nvPr/>
        </p:nvSpPr>
        <p:spPr>
          <a:xfrm>
            <a:off x="344993" y="6407199"/>
            <a:ext cx="8556322" cy="261610"/>
          </a:xfrm>
          <a:prstGeom prst="rect">
            <a:avLst/>
          </a:prstGeom>
          <a:noFill/>
        </p:spPr>
        <p:txBody>
          <a:bodyPr wrap="square">
            <a:spAutoFit/>
          </a:bodyPr>
          <a:lstStyle/>
          <a:p>
            <a:r>
              <a:rPr lang="fr-FR" sz="1100" i="1" u="sng" dirty="0">
                <a:effectLst>
                  <a:outerShdw blurRad="38100" dist="38100" dir="2700000" algn="tl">
                    <a:srgbClr val="000000">
                      <a:alpha val="43137"/>
                    </a:srgbClr>
                  </a:outerShdw>
                </a:effectLst>
                <a:latin typeface="Arial" panose="020B0604020202020204" pitchFamily="34" charset="0"/>
              </a:rPr>
              <a:t>« </a:t>
            </a:r>
            <a:r>
              <a:rPr lang="fr-FR" sz="1100" b="0" i="1" u="sng" strike="noStrike" dirty="0">
                <a:effectLst>
                  <a:outerShdw blurRad="38100" dist="38100" dir="2700000" algn="tl">
                    <a:srgbClr val="000000">
                      <a:alpha val="43137"/>
                    </a:srgbClr>
                  </a:outerShdw>
                </a:effectLst>
                <a:latin typeface="Arial" panose="020B0604020202020204" pitchFamily="34" charset="0"/>
              </a:rPr>
              <a:t>Les icônes sont réalisés par </a:t>
            </a:r>
            <a:r>
              <a:rPr lang="fr-FR" sz="1100" b="0" i="1" u="sng" strike="noStrike" dirty="0" err="1">
                <a:effectLst>
                  <a:outerShdw blurRad="38100" dist="38100" dir="2700000" algn="tl">
                    <a:srgbClr val="000000">
                      <a:alpha val="43137"/>
                    </a:srgbClr>
                  </a:outerShdw>
                </a:effectLst>
                <a:latin typeface="Arial" panose="020B0604020202020204" pitchFamily="34" charset="0"/>
                <a:hlinkClick r:id="rId12">
                  <a:extLst>
                    <a:ext uri="{A12FA001-AC4F-418D-AE19-62706E023703}">
                      <ahyp:hlinkClr xmlns:ahyp="http://schemas.microsoft.com/office/drawing/2018/hyperlinkcolor" val="tx"/>
                    </a:ext>
                  </a:extLst>
                </a:hlinkClick>
              </a:rPr>
              <a:t>Freepick</a:t>
            </a:r>
            <a:r>
              <a:rPr lang="fr-FR" sz="1100" b="0" i="1" u="sng" strike="noStrike" dirty="0">
                <a:effectLst>
                  <a:outerShdw blurRad="38100" dist="38100" dir="2700000" algn="tl">
                    <a:srgbClr val="000000">
                      <a:alpha val="43137"/>
                    </a:srgbClr>
                  </a:outerShdw>
                </a:effectLst>
                <a:latin typeface="Arial" panose="020B0604020202020204" pitchFamily="34" charset="0"/>
              </a:rPr>
              <a:t> à partir de </a:t>
            </a:r>
            <a:r>
              <a:rPr lang="fr-FR" sz="1100" b="0" i="1" u="sng" strike="noStrike" dirty="0">
                <a:effectLst>
                  <a:outerShdw blurRad="38100" dist="38100" dir="2700000" algn="tl">
                    <a:srgbClr val="000000">
                      <a:alpha val="43137"/>
                    </a:srgbClr>
                  </a:outerShdw>
                </a:effectLst>
                <a:latin typeface="Arial" panose="020B0604020202020204" pitchFamily="34" charset="0"/>
                <a:hlinkClick r:id="rId13">
                  <a:extLst>
                    <a:ext uri="{A12FA001-AC4F-418D-AE19-62706E023703}">
                      <ahyp:hlinkClr xmlns:ahyp="http://schemas.microsoft.com/office/drawing/2018/hyperlinkcolor" val="tx"/>
                    </a:ext>
                  </a:extLst>
                </a:hlinkClick>
              </a:rPr>
              <a:t>www.flaticon.com</a:t>
            </a:r>
            <a:r>
              <a:rPr lang="fr-FR" sz="1050" i="1" u="sng" dirty="0">
                <a:effectLst>
                  <a:outerShdw blurRad="38100" dist="38100" dir="2700000" algn="tl">
                    <a:srgbClr val="000000">
                      <a:alpha val="43137"/>
                    </a:srgbClr>
                  </a:outerShdw>
                </a:effectLst>
                <a:latin typeface="Arial" panose="020B0604020202020204" pitchFamily="34" charset="0"/>
              </a:rPr>
              <a:t> »</a:t>
            </a:r>
            <a:endParaRPr lang="fr-FR" sz="1100" i="1" u="sng" dirty="0">
              <a:effectLst>
                <a:outerShdw blurRad="38100" dist="38100" dir="2700000" algn="tl">
                  <a:srgbClr val="000000">
                    <a:alpha val="43137"/>
                  </a:srgbClr>
                </a:outerShdw>
              </a:effectLst>
            </a:endParaRPr>
          </a:p>
        </p:txBody>
      </p:sp>
      <p:pic>
        <p:nvPicPr>
          <p:cNvPr id="15" name="Image 14">
            <a:extLst>
              <a:ext uri="{FF2B5EF4-FFF2-40B4-BE49-F238E27FC236}">
                <a16:creationId xmlns:a16="http://schemas.microsoft.com/office/drawing/2014/main" id="{BE019C18-A23F-E529-2B55-98851217B763}"/>
              </a:ext>
            </a:extLst>
          </p:cNvPr>
          <p:cNvPicPr>
            <a:picLocks noChangeAspect="1"/>
          </p:cNvPicPr>
          <p:nvPr/>
        </p:nvPicPr>
        <p:blipFill>
          <a:blip r:embed="rId14"/>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A5D8C114-BBE8-18ED-40A5-F860EE5721DC}"/>
              </a:ext>
            </a:extLst>
          </p:cNvPr>
          <p:cNvPicPr>
            <a:picLocks noChangeAspect="1"/>
          </p:cNvPicPr>
          <p:nvPr/>
        </p:nvPicPr>
        <p:blipFill>
          <a:blip r:embed="rId15"/>
          <a:stretch>
            <a:fillRect/>
          </a:stretch>
        </p:blipFill>
        <p:spPr>
          <a:xfrm>
            <a:off x="5228202" y="5571102"/>
            <a:ext cx="1286898" cy="1286898"/>
          </a:xfrm>
          <a:prstGeom prst="rect">
            <a:avLst/>
          </a:prstGeom>
        </p:spPr>
      </p:pic>
    </p:spTree>
    <p:extLst>
      <p:ext uri="{BB962C8B-B14F-4D97-AF65-F5344CB8AC3E}">
        <p14:creationId xmlns:p14="http://schemas.microsoft.com/office/powerpoint/2010/main" val="190653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p:cTn id="18" dur="1000" fill="hold"/>
                                        <p:tgtEl>
                                          <p:spTgt spid="16"/>
                                        </p:tgtEl>
                                        <p:attrNameLst>
                                          <p:attrName>ppt_w</p:attrName>
                                        </p:attrNameLst>
                                      </p:cBhvr>
                                      <p:tavLst>
                                        <p:tav tm="0">
                                          <p:val>
                                            <p:fltVal val="0"/>
                                          </p:val>
                                        </p:tav>
                                        <p:tav tm="100000">
                                          <p:val>
                                            <p:strVal val="#ppt_w"/>
                                          </p:val>
                                        </p:tav>
                                      </p:tavLst>
                                    </p:anim>
                                    <p:anim calcmode="lin" valueType="num">
                                      <p:cBhvr>
                                        <p:cTn id="19" dur="1000" fill="hold"/>
                                        <p:tgtEl>
                                          <p:spTgt spid="16"/>
                                        </p:tgtEl>
                                        <p:attrNameLst>
                                          <p:attrName>ppt_h</p:attrName>
                                        </p:attrNameLst>
                                      </p:cBhvr>
                                      <p:tavLst>
                                        <p:tav tm="0">
                                          <p:val>
                                            <p:fltVal val="0"/>
                                          </p:val>
                                        </p:tav>
                                        <p:tav tm="100000">
                                          <p:val>
                                            <p:strVal val="#ppt_h"/>
                                          </p:val>
                                        </p:tav>
                                      </p:tavLst>
                                    </p:anim>
                                    <p:anim calcmode="lin" valueType="num">
                                      <p:cBhvr>
                                        <p:cTn id="20" dur="1000" fill="hold"/>
                                        <p:tgtEl>
                                          <p:spTgt spid="16"/>
                                        </p:tgtEl>
                                        <p:attrNameLst>
                                          <p:attrName>style.rotation</p:attrName>
                                        </p:attrNameLst>
                                      </p:cBhvr>
                                      <p:tavLst>
                                        <p:tav tm="0">
                                          <p:val>
                                            <p:fltVal val="90"/>
                                          </p:val>
                                        </p:tav>
                                        <p:tav tm="100000">
                                          <p:val>
                                            <p:fltVal val="0"/>
                                          </p:val>
                                        </p:tav>
                                      </p:tavLst>
                                    </p:anim>
                                    <p:animEffect transition="in" filter="fade">
                                      <p:cBhvr>
                                        <p:cTn id="21" dur="1000"/>
                                        <p:tgtEl>
                                          <p:spTgt spid="16"/>
                                        </p:tgtEl>
                                      </p:cBhvr>
                                    </p:animEffect>
                                  </p:childTnLst>
                                </p:cTn>
                              </p:par>
                              <p:par>
                                <p:cTn id="22" presetID="3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1000" fill="hold"/>
                                        <p:tgtEl>
                                          <p:spTgt spid="12"/>
                                        </p:tgtEl>
                                        <p:attrNameLst>
                                          <p:attrName>ppt_w</p:attrName>
                                        </p:attrNameLst>
                                      </p:cBhvr>
                                      <p:tavLst>
                                        <p:tav tm="0">
                                          <p:val>
                                            <p:fltVal val="0"/>
                                          </p:val>
                                        </p:tav>
                                        <p:tav tm="100000">
                                          <p:val>
                                            <p:strVal val="#ppt_w"/>
                                          </p:val>
                                        </p:tav>
                                      </p:tavLst>
                                    </p:anim>
                                    <p:anim calcmode="lin" valueType="num">
                                      <p:cBhvr>
                                        <p:cTn id="25" dur="1000" fill="hold"/>
                                        <p:tgtEl>
                                          <p:spTgt spid="12"/>
                                        </p:tgtEl>
                                        <p:attrNameLst>
                                          <p:attrName>ppt_h</p:attrName>
                                        </p:attrNameLst>
                                      </p:cBhvr>
                                      <p:tavLst>
                                        <p:tav tm="0">
                                          <p:val>
                                            <p:fltVal val="0"/>
                                          </p:val>
                                        </p:tav>
                                        <p:tav tm="100000">
                                          <p:val>
                                            <p:strVal val="#ppt_h"/>
                                          </p:val>
                                        </p:tav>
                                      </p:tavLst>
                                    </p:anim>
                                    <p:anim calcmode="lin" valueType="num">
                                      <p:cBhvr>
                                        <p:cTn id="26" dur="1000" fill="hold"/>
                                        <p:tgtEl>
                                          <p:spTgt spid="12"/>
                                        </p:tgtEl>
                                        <p:attrNameLst>
                                          <p:attrName>style.rotation</p:attrName>
                                        </p:attrNameLst>
                                      </p:cBhvr>
                                      <p:tavLst>
                                        <p:tav tm="0">
                                          <p:val>
                                            <p:fltVal val="90"/>
                                          </p:val>
                                        </p:tav>
                                        <p:tav tm="100000">
                                          <p:val>
                                            <p:fltVal val="0"/>
                                          </p:val>
                                        </p:tav>
                                      </p:tavLst>
                                    </p:anim>
                                    <p:animEffect transition="in" filter="fade">
                                      <p:cBhvr>
                                        <p:cTn id="27" dur="1000"/>
                                        <p:tgtEl>
                                          <p:spTgt spid="12"/>
                                        </p:tgtEl>
                                      </p:cBhvr>
                                    </p:animEffect>
                                  </p:childTnLst>
                                </p:cTn>
                              </p:par>
                              <p:par>
                                <p:cTn id="28" presetID="3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1000" fill="hold"/>
                                        <p:tgtEl>
                                          <p:spTgt spid="11"/>
                                        </p:tgtEl>
                                        <p:attrNameLst>
                                          <p:attrName>ppt_w</p:attrName>
                                        </p:attrNameLst>
                                      </p:cBhvr>
                                      <p:tavLst>
                                        <p:tav tm="0">
                                          <p:val>
                                            <p:fltVal val="0"/>
                                          </p:val>
                                        </p:tav>
                                        <p:tav tm="100000">
                                          <p:val>
                                            <p:strVal val="#ppt_w"/>
                                          </p:val>
                                        </p:tav>
                                      </p:tavLst>
                                    </p:anim>
                                    <p:anim calcmode="lin" valueType="num">
                                      <p:cBhvr>
                                        <p:cTn id="31" dur="1000" fill="hold"/>
                                        <p:tgtEl>
                                          <p:spTgt spid="11"/>
                                        </p:tgtEl>
                                        <p:attrNameLst>
                                          <p:attrName>ppt_h</p:attrName>
                                        </p:attrNameLst>
                                      </p:cBhvr>
                                      <p:tavLst>
                                        <p:tav tm="0">
                                          <p:val>
                                            <p:fltVal val="0"/>
                                          </p:val>
                                        </p:tav>
                                        <p:tav tm="100000">
                                          <p:val>
                                            <p:strVal val="#ppt_h"/>
                                          </p:val>
                                        </p:tav>
                                      </p:tavLst>
                                    </p:anim>
                                    <p:anim calcmode="lin" valueType="num">
                                      <p:cBhvr>
                                        <p:cTn id="32" dur="1000" fill="hold"/>
                                        <p:tgtEl>
                                          <p:spTgt spid="11"/>
                                        </p:tgtEl>
                                        <p:attrNameLst>
                                          <p:attrName>style.rotation</p:attrName>
                                        </p:attrNameLst>
                                      </p:cBhvr>
                                      <p:tavLst>
                                        <p:tav tm="0">
                                          <p:val>
                                            <p:fltVal val="90"/>
                                          </p:val>
                                        </p:tav>
                                        <p:tav tm="100000">
                                          <p:val>
                                            <p:fltVal val="0"/>
                                          </p:val>
                                        </p:tav>
                                      </p:tavLst>
                                    </p:anim>
                                    <p:animEffect transition="in" filter="fade">
                                      <p:cBhvr>
                                        <p:cTn id="33" dur="1000"/>
                                        <p:tgtEl>
                                          <p:spTgt spid="11"/>
                                        </p:tgtEl>
                                      </p:cBhvr>
                                    </p:animEffect>
                                  </p:childTnLst>
                                </p:cTn>
                              </p:par>
                              <p:par>
                                <p:cTn id="34" presetID="31"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p:cTn id="36" dur="1000" fill="hold"/>
                                        <p:tgtEl>
                                          <p:spTgt spid="10"/>
                                        </p:tgtEl>
                                        <p:attrNameLst>
                                          <p:attrName>ppt_w</p:attrName>
                                        </p:attrNameLst>
                                      </p:cBhvr>
                                      <p:tavLst>
                                        <p:tav tm="0">
                                          <p:val>
                                            <p:fltVal val="0"/>
                                          </p:val>
                                        </p:tav>
                                        <p:tav tm="100000">
                                          <p:val>
                                            <p:strVal val="#ppt_w"/>
                                          </p:val>
                                        </p:tav>
                                      </p:tavLst>
                                    </p:anim>
                                    <p:anim calcmode="lin" valueType="num">
                                      <p:cBhvr>
                                        <p:cTn id="37" dur="1000" fill="hold"/>
                                        <p:tgtEl>
                                          <p:spTgt spid="10"/>
                                        </p:tgtEl>
                                        <p:attrNameLst>
                                          <p:attrName>ppt_h</p:attrName>
                                        </p:attrNameLst>
                                      </p:cBhvr>
                                      <p:tavLst>
                                        <p:tav tm="0">
                                          <p:val>
                                            <p:fltVal val="0"/>
                                          </p:val>
                                        </p:tav>
                                        <p:tav tm="100000">
                                          <p:val>
                                            <p:strVal val="#ppt_h"/>
                                          </p:val>
                                        </p:tav>
                                      </p:tavLst>
                                    </p:anim>
                                    <p:anim calcmode="lin" valueType="num">
                                      <p:cBhvr>
                                        <p:cTn id="38" dur="1000" fill="hold"/>
                                        <p:tgtEl>
                                          <p:spTgt spid="10"/>
                                        </p:tgtEl>
                                        <p:attrNameLst>
                                          <p:attrName>style.rotation</p:attrName>
                                        </p:attrNameLst>
                                      </p:cBhvr>
                                      <p:tavLst>
                                        <p:tav tm="0">
                                          <p:val>
                                            <p:fltVal val="90"/>
                                          </p:val>
                                        </p:tav>
                                        <p:tav tm="100000">
                                          <p:val>
                                            <p:fltVal val="0"/>
                                          </p:val>
                                        </p:tav>
                                      </p:tavLst>
                                    </p:anim>
                                    <p:animEffect transition="in" filter="fade">
                                      <p:cBhvr>
                                        <p:cTn id="39" dur="1000"/>
                                        <p:tgtEl>
                                          <p:spTgt spid="10"/>
                                        </p:tgtEl>
                                      </p:cBhvr>
                                    </p:animEffect>
                                  </p:childTnLst>
                                </p:cTn>
                              </p:par>
                              <p:par>
                                <p:cTn id="40" presetID="3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1000" fill="hold"/>
                                        <p:tgtEl>
                                          <p:spTgt spid="8"/>
                                        </p:tgtEl>
                                        <p:attrNameLst>
                                          <p:attrName>ppt_w</p:attrName>
                                        </p:attrNameLst>
                                      </p:cBhvr>
                                      <p:tavLst>
                                        <p:tav tm="0">
                                          <p:val>
                                            <p:fltVal val="0"/>
                                          </p:val>
                                        </p:tav>
                                        <p:tav tm="100000">
                                          <p:val>
                                            <p:strVal val="#ppt_w"/>
                                          </p:val>
                                        </p:tav>
                                      </p:tavLst>
                                    </p:anim>
                                    <p:anim calcmode="lin" valueType="num">
                                      <p:cBhvr>
                                        <p:cTn id="43" dur="1000" fill="hold"/>
                                        <p:tgtEl>
                                          <p:spTgt spid="8"/>
                                        </p:tgtEl>
                                        <p:attrNameLst>
                                          <p:attrName>ppt_h</p:attrName>
                                        </p:attrNameLst>
                                      </p:cBhvr>
                                      <p:tavLst>
                                        <p:tav tm="0">
                                          <p:val>
                                            <p:fltVal val="0"/>
                                          </p:val>
                                        </p:tav>
                                        <p:tav tm="100000">
                                          <p:val>
                                            <p:strVal val="#ppt_h"/>
                                          </p:val>
                                        </p:tav>
                                      </p:tavLst>
                                    </p:anim>
                                    <p:anim calcmode="lin" valueType="num">
                                      <p:cBhvr>
                                        <p:cTn id="44" dur="1000" fill="hold"/>
                                        <p:tgtEl>
                                          <p:spTgt spid="8"/>
                                        </p:tgtEl>
                                        <p:attrNameLst>
                                          <p:attrName>style.rotation</p:attrName>
                                        </p:attrNameLst>
                                      </p:cBhvr>
                                      <p:tavLst>
                                        <p:tav tm="0">
                                          <p:val>
                                            <p:fltVal val="90"/>
                                          </p:val>
                                        </p:tav>
                                        <p:tav tm="100000">
                                          <p:val>
                                            <p:fltVal val="0"/>
                                          </p:val>
                                        </p:tav>
                                      </p:tavLst>
                                    </p:anim>
                                    <p:animEffect transition="in" filter="fade">
                                      <p:cBhvr>
                                        <p:cTn id="45" dur="1000"/>
                                        <p:tgtEl>
                                          <p:spTgt spid="8"/>
                                        </p:tgtEl>
                                      </p:cBhvr>
                                    </p:animEffect>
                                  </p:childTnLst>
                                </p:cTn>
                              </p:par>
                              <p:par>
                                <p:cTn id="46" presetID="31" presetClass="entr" presetSubtype="0"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p:cTn id="48" dur="1000" fill="hold"/>
                                        <p:tgtEl>
                                          <p:spTgt spid="7"/>
                                        </p:tgtEl>
                                        <p:attrNameLst>
                                          <p:attrName>ppt_w</p:attrName>
                                        </p:attrNameLst>
                                      </p:cBhvr>
                                      <p:tavLst>
                                        <p:tav tm="0">
                                          <p:val>
                                            <p:fltVal val="0"/>
                                          </p:val>
                                        </p:tav>
                                        <p:tav tm="100000">
                                          <p:val>
                                            <p:strVal val="#ppt_w"/>
                                          </p:val>
                                        </p:tav>
                                      </p:tavLst>
                                    </p:anim>
                                    <p:anim calcmode="lin" valueType="num">
                                      <p:cBhvr>
                                        <p:cTn id="49" dur="1000" fill="hold"/>
                                        <p:tgtEl>
                                          <p:spTgt spid="7"/>
                                        </p:tgtEl>
                                        <p:attrNameLst>
                                          <p:attrName>ppt_h</p:attrName>
                                        </p:attrNameLst>
                                      </p:cBhvr>
                                      <p:tavLst>
                                        <p:tav tm="0">
                                          <p:val>
                                            <p:fltVal val="0"/>
                                          </p:val>
                                        </p:tav>
                                        <p:tav tm="100000">
                                          <p:val>
                                            <p:strVal val="#ppt_h"/>
                                          </p:val>
                                        </p:tav>
                                      </p:tavLst>
                                    </p:anim>
                                    <p:anim calcmode="lin" valueType="num">
                                      <p:cBhvr>
                                        <p:cTn id="50" dur="1000" fill="hold"/>
                                        <p:tgtEl>
                                          <p:spTgt spid="7"/>
                                        </p:tgtEl>
                                        <p:attrNameLst>
                                          <p:attrName>style.rotation</p:attrName>
                                        </p:attrNameLst>
                                      </p:cBhvr>
                                      <p:tavLst>
                                        <p:tav tm="0">
                                          <p:val>
                                            <p:fltVal val="90"/>
                                          </p:val>
                                        </p:tav>
                                        <p:tav tm="100000">
                                          <p:val>
                                            <p:fltVal val="0"/>
                                          </p:val>
                                        </p:tav>
                                      </p:tavLst>
                                    </p:anim>
                                    <p:animEffect transition="in" filter="fade">
                                      <p:cBhvr>
                                        <p:cTn id="51" dur="1000"/>
                                        <p:tgtEl>
                                          <p:spTgt spid="7"/>
                                        </p:tgtEl>
                                      </p:cBhvr>
                                    </p:animEffect>
                                  </p:childTnLst>
                                </p:cTn>
                              </p:par>
                              <p:par>
                                <p:cTn id="52" presetID="31" presetClass="entr" presetSubtype="0" fill="hold"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1000" fill="hold"/>
                                        <p:tgtEl>
                                          <p:spTgt spid="6"/>
                                        </p:tgtEl>
                                        <p:attrNameLst>
                                          <p:attrName>ppt_w</p:attrName>
                                        </p:attrNameLst>
                                      </p:cBhvr>
                                      <p:tavLst>
                                        <p:tav tm="0">
                                          <p:val>
                                            <p:fltVal val="0"/>
                                          </p:val>
                                        </p:tav>
                                        <p:tav tm="100000">
                                          <p:val>
                                            <p:strVal val="#ppt_w"/>
                                          </p:val>
                                        </p:tav>
                                      </p:tavLst>
                                    </p:anim>
                                    <p:anim calcmode="lin" valueType="num">
                                      <p:cBhvr>
                                        <p:cTn id="55" dur="1000" fill="hold"/>
                                        <p:tgtEl>
                                          <p:spTgt spid="6"/>
                                        </p:tgtEl>
                                        <p:attrNameLst>
                                          <p:attrName>ppt_h</p:attrName>
                                        </p:attrNameLst>
                                      </p:cBhvr>
                                      <p:tavLst>
                                        <p:tav tm="0">
                                          <p:val>
                                            <p:fltVal val="0"/>
                                          </p:val>
                                        </p:tav>
                                        <p:tav tm="100000">
                                          <p:val>
                                            <p:strVal val="#ppt_h"/>
                                          </p:val>
                                        </p:tav>
                                      </p:tavLst>
                                    </p:anim>
                                    <p:anim calcmode="lin" valueType="num">
                                      <p:cBhvr>
                                        <p:cTn id="56" dur="1000" fill="hold"/>
                                        <p:tgtEl>
                                          <p:spTgt spid="6"/>
                                        </p:tgtEl>
                                        <p:attrNameLst>
                                          <p:attrName>style.rotation</p:attrName>
                                        </p:attrNameLst>
                                      </p:cBhvr>
                                      <p:tavLst>
                                        <p:tav tm="0">
                                          <p:val>
                                            <p:fltVal val="90"/>
                                          </p:val>
                                        </p:tav>
                                        <p:tav tm="100000">
                                          <p:val>
                                            <p:fltVal val="0"/>
                                          </p:val>
                                        </p:tav>
                                      </p:tavLst>
                                    </p:anim>
                                    <p:animEffect transition="in" filter="fade">
                                      <p:cBhvr>
                                        <p:cTn id="57" dur="1000"/>
                                        <p:tgtEl>
                                          <p:spTgt spid="6"/>
                                        </p:tgtEl>
                                      </p:cBhvr>
                                    </p:animEffect>
                                  </p:childTnLst>
                                </p:cTn>
                              </p:par>
                              <p:par>
                                <p:cTn id="58" presetID="31" presetClass="entr" presetSubtype="0" fill="hold" nodeType="withEffect">
                                  <p:stCondLst>
                                    <p:cond delay="0"/>
                                  </p:stCondLst>
                                  <p:childTnLst>
                                    <p:set>
                                      <p:cBhvr>
                                        <p:cTn id="59" dur="1" fill="hold">
                                          <p:stCondLst>
                                            <p:cond delay="0"/>
                                          </p:stCondLst>
                                        </p:cTn>
                                        <p:tgtEl>
                                          <p:spTgt spid="5"/>
                                        </p:tgtEl>
                                        <p:attrNameLst>
                                          <p:attrName>style.visibility</p:attrName>
                                        </p:attrNameLst>
                                      </p:cBhvr>
                                      <p:to>
                                        <p:strVal val="visible"/>
                                      </p:to>
                                    </p:set>
                                    <p:anim calcmode="lin" valueType="num">
                                      <p:cBhvr>
                                        <p:cTn id="60" dur="1000" fill="hold"/>
                                        <p:tgtEl>
                                          <p:spTgt spid="5"/>
                                        </p:tgtEl>
                                        <p:attrNameLst>
                                          <p:attrName>ppt_w</p:attrName>
                                        </p:attrNameLst>
                                      </p:cBhvr>
                                      <p:tavLst>
                                        <p:tav tm="0">
                                          <p:val>
                                            <p:fltVal val="0"/>
                                          </p:val>
                                        </p:tav>
                                        <p:tav tm="100000">
                                          <p:val>
                                            <p:strVal val="#ppt_w"/>
                                          </p:val>
                                        </p:tav>
                                      </p:tavLst>
                                    </p:anim>
                                    <p:anim calcmode="lin" valueType="num">
                                      <p:cBhvr>
                                        <p:cTn id="61" dur="1000" fill="hold"/>
                                        <p:tgtEl>
                                          <p:spTgt spid="5"/>
                                        </p:tgtEl>
                                        <p:attrNameLst>
                                          <p:attrName>ppt_h</p:attrName>
                                        </p:attrNameLst>
                                      </p:cBhvr>
                                      <p:tavLst>
                                        <p:tav tm="0">
                                          <p:val>
                                            <p:fltVal val="0"/>
                                          </p:val>
                                        </p:tav>
                                        <p:tav tm="100000">
                                          <p:val>
                                            <p:strVal val="#ppt_h"/>
                                          </p:val>
                                        </p:tav>
                                      </p:tavLst>
                                    </p:anim>
                                    <p:anim calcmode="lin" valueType="num">
                                      <p:cBhvr>
                                        <p:cTn id="62" dur="1000" fill="hold"/>
                                        <p:tgtEl>
                                          <p:spTgt spid="5"/>
                                        </p:tgtEl>
                                        <p:attrNameLst>
                                          <p:attrName>style.rotation</p:attrName>
                                        </p:attrNameLst>
                                      </p:cBhvr>
                                      <p:tavLst>
                                        <p:tav tm="0">
                                          <p:val>
                                            <p:fltVal val="90"/>
                                          </p:val>
                                        </p:tav>
                                        <p:tav tm="100000">
                                          <p:val>
                                            <p:fltVal val="0"/>
                                          </p:val>
                                        </p:tav>
                                      </p:tavLst>
                                    </p:anim>
                                    <p:animEffect transition="in" filter="fade">
                                      <p:cBhvr>
                                        <p:cTn id="6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 fonctionnemen</a:t>
            </a:r>
            <a:r>
              <a:rPr lang="fr-FR" dirty="0">
                <a:effectLst>
                  <a:outerShdw blurRad="38100" dist="38100" dir="2700000" algn="tl">
                    <a:srgbClr val="000000">
                      <a:alpha val="43137"/>
                    </a:srgbClr>
                  </a:outerShdw>
                </a:effectLst>
              </a:rPr>
              <a:t>t | Les dossiers</a:t>
            </a:r>
            <a:endParaRPr lang="fr-FR" dirty="0"/>
          </a:p>
        </p:txBody>
      </p:sp>
      <p:sp>
        <p:nvSpPr>
          <p:cNvPr id="7" name="Rectangle 7">
            <a:extLst>
              <a:ext uri="{FF2B5EF4-FFF2-40B4-BE49-F238E27FC236}">
                <a16:creationId xmlns:a16="http://schemas.microsoft.com/office/drawing/2014/main" id="{16BBE5BB-77AC-8B0F-ADFD-F81C89E0CC99}"/>
              </a:ext>
            </a:extLst>
          </p:cNvPr>
          <p:cNvSpPr>
            <a:spLocks noChangeArrowheads="1"/>
          </p:cNvSpPr>
          <p:nvPr/>
        </p:nvSpPr>
        <p:spPr bwMode="auto">
          <a:xfrm>
            <a:off x="0" y="2047116"/>
            <a:ext cx="1128530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i="1" u="sng" dirty="0">
                <a:effectLst>
                  <a:outerShdw blurRad="38100" dist="38100" dir="2700000" algn="tl">
                    <a:srgbClr val="000000">
                      <a:alpha val="43137"/>
                    </a:srgbClr>
                  </a:outerShdw>
                </a:effectLst>
              </a:rPr>
              <a:t>Fonctionnement :</a:t>
            </a:r>
            <a:endPar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rtl="0">
              <a:spcBef>
                <a:spcPts val="0"/>
              </a:spcBef>
              <a:spcAft>
                <a:spcPts val="0"/>
              </a:spcAft>
            </a:pPr>
            <a:r>
              <a:rPr lang="fr-FR" sz="1800" b="0" i="0" u="sng" dirty="0">
                <a:effectLst>
                  <a:outerShdw blurRad="38100" dist="38100" dir="2700000" algn="tl">
                    <a:srgbClr val="000000">
                      <a:alpha val="43137"/>
                    </a:srgbClr>
                  </a:outerShdw>
                </a:effectLst>
                <a:latin typeface="Arial" panose="020B0604020202020204" pitchFamily="34" charset="0"/>
              </a:rPr>
              <a:t>Le jeu est organisé en plusieurs dossiers:</a:t>
            </a:r>
            <a:endParaRPr lang="fr-FR" b="0" dirty="0">
              <a:effectLst>
                <a:outerShdw blurRad="38100" dist="38100" dir="2700000" algn="tl">
                  <a:srgbClr val="000000">
                    <a:alpha val="43137"/>
                  </a:srgbClr>
                </a:outerShdw>
              </a:effectLst>
            </a:endParaRPr>
          </a:p>
          <a:p>
            <a:pPr marL="742950" indent="-285750" rtl="0">
              <a:spcBef>
                <a:spcPts val="0"/>
              </a:spcBef>
              <a:spcAft>
                <a:spcPts val="0"/>
              </a:spcAft>
              <a:buFontTx/>
              <a:buChar char="-"/>
            </a:pPr>
            <a:r>
              <a:rPr lang="fr-FR" sz="1800" b="1" i="0" u="none" strike="noStrike" dirty="0" err="1">
                <a:effectLst>
                  <a:outerShdw blurRad="38100" dist="38100" dir="2700000" algn="tl">
                    <a:srgbClr val="000000">
                      <a:alpha val="43137"/>
                    </a:srgbClr>
                  </a:outerShdw>
                </a:effectLst>
                <a:latin typeface="Arial" panose="020B0604020202020204" pitchFamily="34" charset="0"/>
              </a:rPr>
              <a:t>entities</a:t>
            </a:r>
            <a:r>
              <a:rPr lang="fr-FR" sz="1800" b="0" i="0" u="none" strike="noStrike" dirty="0">
                <a:effectLst>
                  <a:outerShdw blurRad="38100" dist="38100" dir="2700000" algn="tl">
                    <a:srgbClr val="000000">
                      <a:alpha val="43137"/>
                    </a:srgbClr>
                  </a:outerShdw>
                </a:effectLst>
                <a:latin typeface="Arial" panose="020B0604020202020204" pitchFamily="34" charset="0"/>
              </a:rPr>
              <a:t> : contient tout le code lié aux entités (parent &gt; joueur, </a:t>
            </a:r>
            <a:r>
              <a:rPr lang="fr-FR" sz="1800" b="0" i="0" u="none" strike="noStrike" dirty="0" err="1">
                <a:effectLst>
                  <a:outerShdw blurRad="38100" dist="38100" dir="2700000" algn="tl">
                    <a:srgbClr val="000000">
                      <a:alpha val="43137"/>
                    </a:srgbClr>
                  </a:outerShdw>
                </a:effectLst>
                <a:latin typeface="Arial" panose="020B0604020202020204" pitchFamily="34" charset="0"/>
              </a:rPr>
              <a:t>companion</a:t>
            </a:r>
            <a:r>
              <a:rPr lang="fr-FR" sz="1800" b="0" i="0" u="none" strike="noStrike" dirty="0">
                <a:effectLst>
                  <a:outerShdw blurRad="38100" dist="38100" dir="2700000" algn="tl">
                    <a:srgbClr val="000000">
                      <a:alpha val="43137"/>
                    </a:srgbClr>
                  </a:outerShdw>
                </a:effectLst>
                <a:latin typeface="Arial" panose="020B0604020202020204" pitchFamily="34" charset="0"/>
              </a:rPr>
              <a:t>, mobs,)</a:t>
            </a:r>
            <a:endParaRPr lang="fr-FR" b="0" dirty="0">
              <a:effectLst>
                <a:outerShdw blurRad="38100" dist="38100" dir="2700000" algn="tl">
                  <a:srgbClr val="000000">
                    <a:alpha val="43137"/>
                  </a:srgbClr>
                </a:outerShdw>
              </a:effectLst>
            </a:endParaRPr>
          </a:p>
          <a:p>
            <a:pPr marL="742950" indent="-285750" rtl="0">
              <a:spcBef>
                <a:spcPts val="0"/>
              </a:spcBef>
              <a:spcAft>
                <a:spcPts val="0"/>
              </a:spcAft>
              <a:buFontTx/>
              <a:buChar char="-"/>
            </a:pPr>
            <a:r>
              <a:rPr lang="fr-FR" sz="1800" b="1" i="0" u="none" strike="noStrike" dirty="0" err="1">
                <a:effectLst>
                  <a:outerShdw blurRad="38100" dist="38100" dir="2700000" algn="tl">
                    <a:srgbClr val="000000">
                      <a:alpha val="43137"/>
                    </a:srgbClr>
                  </a:outerShdw>
                </a:effectLst>
                <a:latin typeface="Arial" panose="020B0604020202020204" pitchFamily="34" charset="0"/>
              </a:rPr>
              <a:t>categories</a:t>
            </a:r>
            <a:r>
              <a:rPr lang="fr-FR" sz="1800" b="0" i="0" u="none" strike="noStrike" dirty="0">
                <a:effectLst>
                  <a:outerShdw blurRad="38100" dist="38100" dir="2700000" algn="tl">
                    <a:srgbClr val="000000">
                      <a:alpha val="43137"/>
                    </a:srgbClr>
                  </a:outerShdw>
                </a:effectLst>
                <a:latin typeface="Arial" panose="020B0604020202020204" pitchFamily="34" charset="0"/>
              </a:rPr>
              <a:t> : contient le code source des catégories disponibles dans les menus (</a:t>
            </a:r>
            <a:r>
              <a:rPr lang="fr-FR" sz="1800" b="0" i="0" u="none" strike="noStrike" dirty="0" err="1">
                <a:effectLst>
                  <a:outerShdw blurRad="38100" dist="38100" dir="2700000" algn="tl">
                    <a:srgbClr val="000000">
                      <a:alpha val="43137"/>
                    </a:srgbClr>
                  </a:outerShdw>
                </a:effectLst>
                <a:latin typeface="Arial" panose="020B0604020202020204" pitchFamily="34" charset="0"/>
              </a:rPr>
              <a:t>credits</a:t>
            </a:r>
            <a:r>
              <a:rPr lang="fr-FR" sz="1800" b="0" i="0" u="none" strike="noStrike" dirty="0">
                <a:effectLst>
                  <a:outerShdw blurRad="38100" dist="38100" dir="2700000" algn="tl">
                    <a:srgbClr val="000000">
                      <a:alpha val="43137"/>
                    </a:srgbClr>
                  </a:outerShdw>
                </a:effectLst>
                <a:latin typeface="Arial" panose="020B0604020202020204" pitchFamily="34" charset="0"/>
              </a:rPr>
              <a:t>, </a:t>
            </a:r>
            <a:r>
              <a:rPr lang="fr-FR" sz="1800" b="0" i="0" u="none" strike="noStrike" dirty="0" err="1">
                <a:effectLst>
                  <a:outerShdw blurRad="38100" dist="38100" dir="2700000" algn="tl">
                    <a:srgbClr val="000000">
                      <a:alpha val="43137"/>
                    </a:srgbClr>
                  </a:outerShdw>
                </a:effectLst>
                <a:latin typeface="Arial" panose="020B0604020202020204" pitchFamily="34" charset="0"/>
              </a:rPr>
              <a:t>load</a:t>
            </a:r>
            <a:r>
              <a:rPr lang="fr-FR" sz="1800" b="0" i="0" u="none" strike="noStrike" dirty="0">
                <a:effectLst>
                  <a:outerShdw blurRad="38100" dist="38100" dir="2700000" algn="tl">
                    <a:srgbClr val="000000">
                      <a:alpha val="43137"/>
                    </a:srgbClr>
                  </a:outerShdw>
                </a:effectLst>
                <a:latin typeface="Arial" panose="020B0604020202020204" pitchFamily="34" charset="0"/>
              </a:rPr>
              <a:t>, options, </a:t>
            </a:r>
            <a:r>
              <a:rPr lang="fr-FR" sz="1800" b="0" i="0" u="none" strike="noStrike" dirty="0" err="1">
                <a:effectLst>
                  <a:outerShdw blurRad="38100" dist="38100" dir="2700000" algn="tl">
                    <a:srgbClr val="000000">
                      <a:alpha val="43137"/>
                    </a:srgbClr>
                  </a:outerShdw>
                </a:effectLst>
                <a:latin typeface="Arial" panose="020B0604020202020204" pitchFamily="34" charset="0"/>
              </a:rPr>
              <a:t>success</a:t>
            </a:r>
            <a:r>
              <a:rPr lang="fr-FR" sz="1800" b="0" i="0" u="none" strike="noStrike" dirty="0">
                <a:effectLst>
                  <a:outerShdw blurRad="38100" dist="38100" dir="2700000" algn="tl">
                    <a:srgbClr val="000000">
                      <a:alpha val="43137"/>
                    </a:srgbClr>
                  </a:outerShdw>
                </a:effectLst>
                <a:latin typeface="Arial" panose="020B0604020202020204" pitchFamily="34" charset="0"/>
              </a:rPr>
              <a:t>)</a:t>
            </a:r>
            <a:endParaRPr lang="fr-FR" b="0" dirty="0">
              <a:effectLst>
                <a:outerShdw blurRad="38100" dist="38100" dir="2700000" algn="tl">
                  <a:srgbClr val="000000">
                    <a:alpha val="43137"/>
                  </a:srgbClr>
                </a:outerShdw>
              </a:effectLst>
            </a:endParaRPr>
          </a:p>
          <a:p>
            <a:pPr marL="742950" indent="-285750" rtl="0">
              <a:spcBef>
                <a:spcPts val="0"/>
              </a:spcBef>
              <a:spcAft>
                <a:spcPts val="0"/>
              </a:spcAft>
              <a:buFontTx/>
              <a:buChar char="-"/>
            </a:pPr>
            <a:r>
              <a:rPr lang="fr-FR" sz="1800" b="1" i="0" u="none" strike="noStrike" dirty="0">
                <a:effectLst>
                  <a:outerShdw blurRad="38100" dist="38100" dir="2700000" algn="tl">
                    <a:srgbClr val="000000">
                      <a:alpha val="43137"/>
                    </a:srgbClr>
                  </a:outerShdw>
                </a:effectLst>
                <a:latin typeface="Arial" panose="020B0604020202020204" pitchFamily="34" charset="0"/>
              </a:rPr>
              <a:t>modules</a:t>
            </a:r>
            <a:r>
              <a:rPr lang="fr-FR" sz="1800" b="0" i="0" u="none" strike="noStrike" dirty="0">
                <a:effectLst>
                  <a:outerShdw blurRad="38100" dist="38100" dir="2700000" algn="tl">
                    <a:srgbClr val="000000">
                      <a:alpha val="43137"/>
                    </a:srgbClr>
                  </a:outerShdw>
                </a:effectLst>
                <a:latin typeface="Arial" panose="020B0604020202020204" pitchFamily="34" charset="0"/>
              </a:rPr>
              <a:t> : contient la logique du jeu (collisions, </a:t>
            </a:r>
            <a:r>
              <a:rPr lang="fr-FR" sz="1800" b="0" i="0" u="none" strike="noStrike" dirty="0" err="1">
                <a:effectLst>
                  <a:outerShdw blurRad="38100" dist="38100" dir="2700000" algn="tl">
                    <a:srgbClr val="000000">
                      <a:alpha val="43137"/>
                    </a:srgbClr>
                  </a:outerShdw>
                </a:effectLst>
                <a:latin typeface="Arial" panose="020B0604020202020204" pitchFamily="34" charset="0"/>
              </a:rPr>
              <a:t>map</a:t>
            </a:r>
            <a:r>
              <a:rPr lang="fr-FR" sz="1800" b="0" i="0" u="none" strike="noStrike" dirty="0">
                <a:effectLst>
                  <a:outerShdw blurRad="38100" dist="38100" dir="2700000" algn="tl">
                    <a:srgbClr val="000000">
                      <a:alpha val="43137"/>
                    </a:srgbClr>
                  </a:outerShdw>
                </a:effectLst>
                <a:latin typeface="Arial" panose="020B0604020202020204" pitchFamily="34" charset="0"/>
              </a:rPr>
              <a:t>, inventaires, </a:t>
            </a:r>
            <a:r>
              <a:rPr lang="fr-FR" sz="1800" b="0" i="0" u="none" strike="noStrike" dirty="0" err="1">
                <a:effectLst>
                  <a:outerShdw blurRad="38100" dist="38100" dir="2700000" algn="tl">
                    <a:srgbClr val="000000">
                      <a:alpha val="43137"/>
                    </a:srgbClr>
                  </a:outerShdw>
                </a:effectLst>
                <a:latin typeface="Arial" panose="020B0604020202020204" pitchFamily="34" charset="0"/>
              </a:rPr>
              <a:t>save</a:t>
            </a:r>
            <a:r>
              <a:rPr lang="fr-FR" sz="1800" b="0" i="0" u="none" strike="noStrike" dirty="0">
                <a:effectLst>
                  <a:outerShdw blurRad="38100" dist="38100" dir="2700000" algn="tl">
                    <a:srgbClr val="000000">
                      <a:alpha val="43137"/>
                    </a:srgbClr>
                  </a:outerShdw>
                </a:effectLst>
                <a:latin typeface="Arial" panose="020B0604020202020204" pitchFamily="34" charset="0"/>
              </a:rPr>
              <a:t>, interface, assets, camera, inventaire)</a:t>
            </a:r>
            <a:endParaRPr lang="fr-FR" b="0" dirty="0">
              <a:effectLst>
                <a:outerShdw blurRad="38100" dist="38100" dir="2700000" algn="tl">
                  <a:srgbClr val="000000">
                    <a:alpha val="43137"/>
                  </a:srgbClr>
                </a:outerShdw>
              </a:effectLst>
            </a:endParaRPr>
          </a:p>
          <a:p>
            <a:pPr marL="742950" indent="-285750" rtl="0">
              <a:spcBef>
                <a:spcPts val="0"/>
              </a:spcBef>
              <a:spcAft>
                <a:spcPts val="0"/>
              </a:spcAft>
              <a:buFontTx/>
              <a:buChar char="-"/>
            </a:pPr>
            <a:r>
              <a:rPr lang="fr-FR" sz="1800" b="1" i="0" u="none" strike="noStrike" dirty="0" err="1">
                <a:effectLst>
                  <a:outerShdw blurRad="38100" dist="38100" dir="2700000" algn="tl">
                    <a:srgbClr val="000000">
                      <a:alpha val="43137"/>
                    </a:srgbClr>
                  </a:outerShdw>
                </a:effectLst>
                <a:latin typeface="Arial" panose="020B0604020202020204" pitchFamily="34" charset="0"/>
              </a:rPr>
              <a:t>map</a:t>
            </a:r>
            <a:r>
              <a:rPr lang="fr-FR" sz="1800" b="0" i="0" u="none" strike="noStrike" dirty="0">
                <a:effectLst>
                  <a:outerShdw blurRad="38100" dist="38100" dir="2700000" algn="tl">
                    <a:srgbClr val="000000">
                      <a:alpha val="43137"/>
                    </a:srgbClr>
                  </a:outerShdw>
                </a:effectLst>
                <a:latin typeface="Arial" panose="020B0604020202020204" pitchFamily="34" charset="0"/>
              </a:rPr>
              <a:t> : contient les fichiers utilisé pour concevoir la carte (Avec le logiciel </a:t>
            </a:r>
            <a:r>
              <a:rPr lang="fr-FR" sz="1800" b="0" i="0" u="none" strike="noStrike" dirty="0" err="1">
                <a:effectLst>
                  <a:outerShdw blurRad="38100" dist="38100" dir="2700000" algn="tl">
                    <a:srgbClr val="000000">
                      <a:alpha val="43137"/>
                    </a:srgbClr>
                  </a:outerShdw>
                </a:effectLst>
                <a:latin typeface="Arial" panose="020B0604020202020204" pitchFamily="34" charset="0"/>
              </a:rPr>
              <a:t>Tiled</a:t>
            </a:r>
            <a:r>
              <a:rPr lang="fr-FR" sz="1800" b="0" i="0" u="none" strike="noStrike" dirty="0">
                <a:effectLst>
                  <a:outerShdw blurRad="38100" dist="38100" dir="2700000" algn="tl">
                    <a:srgbClr val="000000">
                      <a:alpha val="43137"/>
                    </a:srgbClr>
                  </a:outerShdw>
                </a:effectLst>
                <a:latin typeface="Arial" panose="020B0604020202020204" pitchFamily="34" charset="0"/>
              </a:rPr>
              <a:t> </a:t>
            </a:r>
            <a:r>
              <a:rPr lang="fr-FR" sz="1800" b="0" i="0" u="none" strike="noStrike" dirty="0" err="1">
                <a:effectLst>
                  <a:outerShdw blurRad="38100" dist="38100" dir="2700000" algn="tl">
                    <a:srgbClr val="000000">
                      <a:alpha val="43137"/>
                    </a:srgbClr>
                  </a:outerShdw>
                </a:effectLst>
                <a:latin typeface="Arial" panose="020B0604020202020204" pitchFamily="34" charset="0"/>
              </a:rPr>
              <a:t>etn</a:t>
            </a:r>
            <a:r>
              <a:rPr lang="fr-FR" sz="1800" b="0" i="0" u="none" strike="noStrike" dirty="0">
                <a:effectLst>
                  <a:outerShdw blurRad="38100" dist="38100" dir="2700000" algn="tl">
                    <a:srgbClr val="000000">
                      <a:alpha val="43137"/>
                    </a:srgbClr>
                  </a:outerShdw>
                </a:effectLst>
                <a:latin typeface="Arial" panose="020B0604020202020204" pitchFamily="34" charset="0"/>
              </a:rPr>
              <a:t> Paint.net)</a:t>
            </a:r>
            <a:endParaRPr lang="fr-FR" dirty="0">
              <a:effectLst>
                <a:outerShdw blurRad="38100" dist="38100" dir="2700000" algn="tl">
                  <a:srgbClr val="000000">
                    <a:alpha val="43137"/>
                  </a:srgbClr>
                </a:outerShdw>
              </a:effectLst>
              <a:latin typeface="Arial" panose="020B0604020202020204" pitchFamily="34" charset="0"/>
            </a:endParaRPr>
          </a:p>
          <a:p>
            <a:pPr marL="742950" lvl="1" indent="-285750">
              <a:buFontTx/>
              <a:buChar char="-"/>
            </a:pPr>
            <a:r>
              <a:rPr lang="fr-FR" b="1" i="0" u="none" strike="noStrike" dirty="0">
                <a:effectLst>
                  <a:outerShdw blurRad="38100" dist="38100" dir="2700000" algn="tl">
                    <a:srgbClr val="000000">
                      <a:alpha val="43137"/>
                    </a:srgbClr>
                  </a:outerShdw>
                </a:effectLst>
                <a:latin typeface="Arial" panose="020B0604020202020204" pitchFamily="34" charset="0"/>
              </a:rPr>
              <a:t>algo</a:t>
            </a:r>
            <a:r>
              <a:rPr lang="fr-FR" b="0" i="0" u="none" strike="noStrike" dirty="0">
                <a:effectLst>
                  <a:outerShdw blurRad="38100" dist="38100" dir="2700000" algn="tl">
                    <a:srgbClr val="000000">
                      <a:alpha val="43137"/>
                    </a:srgbClr>
                  </a:outerShdw>
                </a:effectLst>
                <a:latin typeface="Arial" panose="020B0604020202020204" pitchFamily="34" charset="0"/>
              </a:rPr>
              <a:t> : contient des algorithmes qui ont été utilisés pour le jeu (Bug lié à </a:t>
            </a:r>
            <a:r>
              <a:rPr lang="fr-FR" b="0" i="0" u="none" strike="noStrike" dirty="0" err="1">
                <a:effectLst>
                  <a:outerShdw blurRad="38100" dist="38100" dir="2700000" algn="tl">
                    <a:srgbClr val="000000">
                      <a:alpha val="43137"/>
                    </a:srgbClr>
                  </a:outerShdw>
                </a:effectLst>
                <a:latin typeface="Arial" panose="020B0604020202020204" pitchFamily="34" charset="0"/>
              </a:rPr>
              <a:t>Tiled</a:t>
            </a:r>
            <a:r>
              <a:rPr lang="fr-FR" b="0" i="0" u="none" strike="noStrike" dirty="0">
                <a:effectLst>
                  <a:outerShdw blurRad="38100" dist="38100" dir="2700000" algn="tl">
                    <a:srgbClr val="000000">
                      <a:alpha val="43137"/>
                    </a:srgbClr>
                  </a:outerShdw>
                </a:effectLst>
                <a:latin typeface="Arial" panose="020B0604020202020204" pitchFamily="34" charset="0"/>
              </a:rPr>
              <a:t>)</a:t>
            </a:r>
            <a:endParaRPr lang="fr-FR" b="0" dirty="0">
              <a:effectLst>
                <a:outerShdw blurRad="38100" dist="38100" dir="2700000" algn="tl">
                  <a:srgbClr val="000000">
                    <a:alpha val="43137"/>
                  </a:srgbClr>
                </a:outerShdw>
              </a:effectLst>
            </a:endParaRPr>
          </a:p>
          <a:p>
            <a:pPr marL="742950" lvl="1" indent="-285750">
              <a:buFontTx/>
              <a:buChar char="-"/>
            </a:pPr>
            <a:r>
              <a:rPr lang="fr-FR" b="1" i="0" u="none" strike="noStrike" dirty="0">
                <a:effectLst>
                  <a:outerShdw blurRad="38100" dist="38100" dir="2700000" algn="tl">
                    <a:srgbClr val="000000">
                      <a:alpha val="43137"/>
                    </a:srgbClr>
                  </a:outerShdw>
                </a:effectLst>
                <a:latin typeface="Arial" panose="020B0604020202020204" pitchFamily="34" charset="0"/>
              </a:rPr>
              <a:t>assets</a:t>
            </a:r>
            <a:r>
              <a:rPr lang="fr-FR" b="0" i="0" u="none" strike="noStrike" dirty="0">
                <a:effectLst>
                  <a:outerShdw blurRad="38100" dist="38100" dir="2700000" algn="tl">
                    <a:srgbClr val="000000">
                      <a:alpha val="43137"/>
                    </a:srgbClr>
                  </a:outerShdw>
                </a:effectLst>
                <a:latin typeface="Arial" panose="020B0604020202020204" pitchFamily="34" charset="0"/>
              </a:rPr>
              <a:t> : contient les images utiles au jeu (Images.png)</a:t>
            </a:r>
            <a:endParaRPr lang="fr-FR" b="0" dirty="0">
              <a:effectLst>
                <a:outerShdw blurRad="38100" dist="38100" dir="2700000" algn="tl">
                  <a:srgbClr val="000000">
                    <a:alpha val="43137"/>
                  </a:srgbClr>
                </a:outerShdw>
              </a:effectLst>
            </a:endParaRPr>
          </a:p>
          <a:p>
            <a:pPr marL="742950" indent="-285750" rtl="0">
              <a:spcBef>
                <a:spcPts val="0"/>
              </a:spcBef>
              <a:spcAft>
                <a:spcPts val="0"/>
              </a:spcAft>
              <a:buFontTx/>
              <a:buChar char="-"/>
            </a:pPr>
            <a:r>
              <a:rPr lang="fr-FR" sz="1800" b="1" i="0" u="none" strike="noStrike" dirty="0">
                <a:effectLst>
                  <a:outerShdw blurRad="38100" dist="38100" dir="2700000" algn="tl">
                    <a:srgbClr val="000000">
                      <a:alpha val="43137"/>
                    </a:srgbClr>
                  </a:outerShdw>
                </a:effectLst>
                <a:latin typeface="Arial" panose="020B0604020202020204" pitchFamily="34" charset="0"/>
              </a:rPr>
              <a:t>poubelle</a:t>
            </a:r>
            <a:r>
              <a:rPr lang="fr-FR" sz="1800" b="0" i="0" u="none" strike="noStrike" dirty="0">
                <a:effectLst>
                  <a:outerShdw blurRad="38100" dist="38100" dir="2700000" algn="tl">
                    <a:srgbClr val="000000">
                      <a:alpha val="43137"/>
                    </a:srgbClr>
                  </a:outerShdw>
                </a:effectLst>
                <a:latin typeface="Arial" panose="020B0604020202020204" pitchFamily="34" charset="0"/>
              </a:rPr>
              <a:t> : le nom est transparent; ce dossier contient tous les fichiers bazars qui n'ont pas été utilisés/ne sont pas utiles dans l'immédiat (All files)</a:t>
            </a:r>
            <a:endParaRPr lang="fr-FR" b="0" dirty="0">
              <a:effectLst>
                <a:outerShdw blurRad="38100" dist="38100" dir="2700000" algn="tl">
                  <a:srgbClr val="000000">
                    <a:alpha val="43137"/>
                  </a:srgbClr>
                </a:outerShdw>
              </a:effectLst>
            </a:endParaRPr>
          </a:p>
          <a:p>
            <a:pPr indent="457200" rtl="0">
              <a:spcBef>
                <a:spcPts val="0"/>
              </a:spcBef>
              <a:spcAft>
                <a:spcPts val="0"/>
              </a:spcAft>
            </a:pPr>
            <a:endParaRPr lang="fr-FR" b="0" dirty="0">
              <a:effectLst/>
            </a:endParaRPr>
          </a:p>
        </p:txBody>
      </p:sp>
      <p:pic>
        <p:nvPicPr>
          <p:cNvPr id="10" name="Image 9">
            <a:extLst>
              <a:ext uri="{FF2B5EF4-FFF2-40B4-BE49-F238E27FC236}">
                <a16:creationId xmlns:a16="http://schemas.microsoft.com/office/drawing/2014/main" id="{84E500D3-62B7-FC9F-E165-F334F824791D}"/>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8" name="Image 17">
            <a:extLst>
              <a:ext uri="{FF2B5EF4-FFF2-40B4-BE49-F238E27FC236}">
                <a16:creationId xmlns:a16="http://schemas.microsoft.com/office/drawing/2014/main" id="{969ACCAA-7690-73B9-170A-63E22C613F60}"/>
              </a:ext>
            </a:extLst>
          </p:cNvPr>
          <p:cNvPicPr>
            <a:picLocks noChangeAspect="1"/>
          </p:cNvPicPr>
          <p:nvPr/>
        </p:nvPicPr>
        <p:blipFill>
          <a:blip r:embed="rId4"/>
          <a:stretch>
            <a:fillRect/>
          </a:stretch>
        </p:blipFill>
        <p:spPr>
          <a:xfrm rot="260259">
            <a:off x="10916189" y="801085"/>
            <a:ext cx="996812" cy="996812"/>
          </a:xfrm>
          <a:prstGeom prst="rect">
            <a:avLst/>
          </a:prstGeom>
          <a:ln>
            <a:noFill/>
          </a:ln>
          <a:effectLst>
            <a:outerShdw blurRad="292100" dist="139700" dir="2700000" algn="tl" rotWithShape="0">
              <a:srgbClr val="333333">
                <a:alpha val="65000"/>
              </a:srgbClr>
            </a:outerShdw>
          </a:effectLst>
        </p:spPr>
      </p:pic>
      <p:pic>
        <p:nvPicPr>
          <p:cNvPr id="21" name="Picture 3">
            <a:extLst>
              <a:ext uri="{FF2B5EF4-FFF2-40B4-BE49-F238E27FC236}">
                <a16:creationId xmlns:a16="http://schemas.microsoft.com/office/drawing/2014/main" id="{32A2B6ED-EA92-9AAB-A5D1-F844BC790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0832" y="6027499"/>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1A18AA91-2CA3-C2E4-1547-A5F71EF4C5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2802" y="5760308"/>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5">
            <a:extLst>
              <a:ext uri="{FF2B5EF4-FFF2-40B4-BE49-F238E27FC236}">
                <a16:creationId xmlns:a16="http://schemas.microsoft.com/office/drawing/2014/main" id="{29E1C0D9-7D7F-52B1-9DAC-ACB96A37A1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32669" y="6025387"/>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4" name="Picture 6">
            <a:extLst>
              <a:ext uri="{FF2B5EF4-FFF2-40B4-BE49-F238E27FC236}">
                <a16:creationId xmlns:a16="http://schemas.microsoft.com/office/drawing/2014/main" id="{DCF36E1B-4633-1909-9E2A-0A85DDD670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8862" y="6022612"/>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5" name="Picture 7">
            <a:extLst>
              <a:ext uri="{FF2B5EF4-FFF2-40B4-BE49-F238E27FC236}">
                <a16:creationId xmlns:a16="http://schemas.microsoft.com/office/drawing/2014/main" id="{F6AE11AF-59AA-964B-DABA-2AC3A72E669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8128" y="6056491"/>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 name="Picture 8">
            <a:extLst>
              <a:ext uri="{FF2B5EF4-FFF2-40B4-BE49-F238E27FC236}">
                <a16:creationId xmlns:a16="http://schemas.microsoft.com/office/drawing/2014/main" id="{F0686D26-6E7A-3865-AB95-EF40FC88E16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96360" y="6035414"/>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526C58CD-1310-6D17-0D3B-A3CB7E5FB686}"/>
              </a:ext>
            </a:extLst>
          </p:cNvPr>
          <p:cNvPicPr>
            <a:picLocks noChangeAspect="1"/>
          </p:cNvPicPr>
          <p:nvPr/>
        </p:nvPicPr>
        <p:blipFill>
          <a:blip r:embed="rId11"/>
          <a:stretch>
            <a:fillRect/>
          </a:stretch>
        </p:blipFill>
        <p:spPr>
          <a:xfrm>
            <a:off x="863443" y="5853086"/>
            <a:ext cx="1097682" cy="1097682"/>
          </a:xfrm>
          <a:prstGeom prst="rect">
            <a:avLst/>
          </a:prstGeom>
        </p:spPr>
      </p:pic>
      <p:pic>
        <p:nvPicPr>
          <p:cNvPr id="20" name="Image 19">
            <a:extLst>
              <a:ext uri="{FF2B5EF4-FFF2-40B4-BE49-F238E27FC236}">
                <a16:creationId xmlns:a16="http://schemas.microsoft.com/office/drawing/2014/main" id="{6FB94C30-CD02-5DC9-94B2-F577E8AA426A}"/>
              </a:ext>
            </a:extLst>
          </p:cNvPr>
          <p:cNvPicPr>
            <a:picLocks noChangeAspect="1"/>
          </p:cNvPicPr>
          <p:nvPr/>
        </p:nvPicPr>
        <p:blipFill>
          <a:blip r:embed="rId12"/>
          <a:stretch>
            <a:fillRect/>
          </a:stretch>
        </p:blipFill>
        <p:spPr>
          <a:xfrm>
            <a:off x="772226" y="5580336"/>
            <a:ext cx="1048871" cy="1048871"/>
          </a:xfrm>
          <a:prstGeom prst="rect">
            <a:avLst/>
          </a:prstGeom>
        </p:spPr>
      </p:pic>
    </p:spTree>
    <p:extLst>
      <p:ext uri="{BB962C8B-B14F-4D97-AF65-F5344CB8AC3E}">
        <p14:creationId xmlns:p14="http://schemas.microsoft.com/office/powerpoint/2010/main" val="209457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up)">
                                      <p:cBhvr>
                                        <p:cTn id="20" dur="500"/>
                                        <p:tgtEl>
                                          <p:spTgt spid="7">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up)">
                                      <p:cBhvr>
                                        <p:cTn id="24" dur="500"/>
                                        <p:tgtEl>
                                          <p:spTgt spid="7">
                                            <p:txEl>
                                              <p:pRg st="2" end="2"/>
                                            </p:txEl>
                                          </p:spTgt>
                                        </p:tgtEl>
                                      </p:cBhvr>
                                    </p:animEffect>
                                  </p:childTnLst>
                                </p:cTn>
                              </p:par>
                              <p:par>
                                <p:cTn id="25" presetID="44" presetClass="path" presetSubtype="0" accel="50000" decel="50000" fill="hold" nodeType="withEffect">
                                  <p:stCondLst>
                                    <p:cond delay="0"/>
                                  </p:stCondLst>
                                  <p:childTnLst>
                                    <p:animMotion origin="layout" path="M -8.33333E-7 -2.22222E-6 L 0.028 -0.04004 C 0.03386 -0.04907 0.04258 -0.05393 0.05182 -0.05393 C 0.06237 -0.05393 0.0707 -0.04907 0.07656 -0.04004 L 0.10469 -2.22222E-6 " pathEditMode="relative" rAng="0" ptsTypes="AAAAA">
                                      <p:cBhvr>
                                        <p:cTn id="26" dur="2000" fill="hold"/>
                                        <p:tgtEl>
                                          <p:spTgt spid="21"/>
                                        </p:tgtEl>
                                        <p:attrNameLst>
                                          <p:attrName>ppt_x</p:attrName>
                                          <p:attrName>ppt_y</p:attrName>
                                        </p:attrNameLst>
                                      </p:cBhvr>
                                      <p:rCtr x="5234" y="-2708"/>
                                    </p:animMotion>
                                  </p:childTnLst>
                                </p:cTn>
                              </p:par>
                            </p:childTnLst>
                          </p:cTn>
                        </p:par>
                        <p:par>
                          <p:cTn id="27" fill="hold">
                            <p:stCondLst>
                              <p:cond delay="3500"/>
                            </p:stCondLst>
                            <p:childTnLst>
                              <p:par>
                                <p:cTn id="28" presetID="22" presetClass="entr" presetSubtype="1" fill="hold" grpId="0" nodeType="afterEffect">
                                  <p:stCondLst>
                                    <p:cond delay="0"/>
                                  </p:stCondLst>
                                  <p:childTnLst>
                                    <p:set>
                                      <p:cBhvr>
                                        <p:cTn id="29" dur="1" fill="hold">
                                          <p:stCondLst>
                                            <p:cond delay="0"/>
                                          </p:stCondLst>
                                        </p:cTn>
                                        <p:tgtEl>
                                          <p:spTgt spid="7">
                                            <p:txEl>
                                              <p:pRg st="3" end="3"/>
                                            </p:txEl>
                                          </p:spTgt>
                                        </p:tgtEl>
                                        <p:attrNameLst>
                                          <p:attrName>style.visibility</p:attrName>
                                        </p:attrNameLst>
                                      </p:cBhvr>
                                      <p:to>
                                        <p:strVal val="visible"/>
                                      </p:to>
                                    </p:set>
                                    <p:animEffect transition="in" filter="wipe(up)">
                                      <p:cBhvr>
                                        <p:cTn id="30" dur="500"/>
                                        <p:tgtEl>
                                          <p:spTgt spid="7">
                                            <p:txEl>
                                              <p:pRg st="3" end="3"/>
                                            </p:txEl>
                                          </p:spTgt>
                                        </p:tgtEl>
                                      </p:cBhvr>
                                    </p:animEffect>
                                  </p:childTnLst>
                                </p:cTn>
                              </p:par>
                              <p:par>
                                <p:cTn id="31" presetID="44" presetClass="path" presetSubtype="0" accel="50000" decel="50000" fill="hold" nodeType="withEffect">
                                  <p:stCondLst>
                                    <p:cond delay="0"/>
                                  </p:stCondLst>
                                  <p:childTnLst>
                                    <p:animMotion origin="layout" path="M 1.04167E-6 2.22222E-6 L 0.04583 -0.04005 C 0.05547 -0.04908 0.06979 -0.05394 0.08489 -0.05394 C 0.10195 -0.05394 0.11562 -0.04908 0.12526 -0.04005 L 0.17122 2.22222E-6 " pathEditMode="relative" rAng="0" ptsTypes="AAAAA">
                                      <p:cBhvr>
                                        <p:cTn id="32" dur="2000" fill="hold"/>
                                        <p:tgtEl>
                                          <p:spTgt spid="24"/>
                                        </p:tgtEl>
                                        <p:attrNameLst>
                                          <p:attrName>ppt_x</p:attrName>
                                          <p:attrName>ppt_y</p:attrName>
                                        </p:attrNameLst>
                                      </p:cBhvr>
                                      <p:rCtr x="8555" y="-2708"/>
                                    </p:animMotion>
                                  </p:childTnLst>
                                </p:cTn>
                              </p:par>
                            </p:childTnLst>
                          </p:cTn>
                        </p:par>
                        <p:par>
                          <p:cTn id="33" fill="hold">
                            <p:stCondLst>
                              <p:cond delay="5500"/>
                            </p:stCondLst>
                            <p:childTnLst>
                              <p:par>
                                <p:cTn id="34" presetID="22" presetClass="entr" presetSubtype="1" fill="hold" grpId="0" nodeType="afterEffect">
                                  <p:stCondLst>
                                    <p:cond delay="0"/>
                                  </p:stCondLst>
                                  <p:childTnLst>
                                    <p:set>
                                      <p:cBhvr>
                                        <p:cTn id="35" dur="1" fill="hold">
                                          <p:stCondLst>
                                            <p:cond delay="0"/>
                                          </p:stCondLst>
                                        </p:cTn>
                                        <p:tgtEl>
                                          <p:spTgt spid="7">
                                            <p:txEl>
                                              <p:pRg st="4" end="4"/>
                                            </p:txEl>
                                          </p:spTgt>
                                        </p:tgtEl>
                                        <p:attrNameLst>
                                          <p:attrName>style.visibility</p:attrName>
                                        </p:attrNameLst>
                                      </p:cBhvr>
                                      <p:to>
                                        <p:strVal val="visible"/>
                                      </p:to>
                                    </p:set>
                                    <p:animEffect transition="in" filter="wipe(up)">
                                      <p:cBhvr>
                                        <p:cTn id="36" dur="500"/>
                                        <p:tgtEl>
                                          <p:spTgt spid="7">
                                            <p:txEl>
                                              <p:pRg st="4" end="4"/>
                                            </p:txEl>
                                          </p:spTgt>
                                        </p:tgtEl>
                                      </p:cBhvr>
                                    </p:animEffect>
                                  </p:childTnLst>
                                </p:cTn>
                              </p:par>
                              <p:par>
                                <p:cTn id="37" presetID="44" presetClass="path" presetSubtype="0" accel="50000" decel="50000" fill="hold" nodeType="withEffect">
                                  <p:stCondLst>
                                    <p:cond delay="0"/>
                                  </p:stCondLst>
                                  <p:childTnLst>
                                    <p:animMotion origin="layout" path="M -6.25E-7 -3.7037E-7 L 0.06537 -0.04005 C 0.07891 -0.04907 0.09935 -0.05393 0.12096 -0.05393 C 0.14531 -0.05393 0.16497 -0.04907 0.17852 -0.04005 L 0.24414 -3.7037E-7 " pathEditMode="relative" rAng="0" ptsTypes="AAAAA">
                                      <p:cBhvr>
                                        <p:cTn id="38" dur="2000" fill="hold"/>
                                        <p:tgtEl>
                                          <p:spTgt spid="25"/>
                                        </p:tgtEl>
                                        <p:attrNameLst>
                                          <p:attrName>ppt_x</p:attrName>
                                          <p:attrName>ppt_y</p:attrName>
                                        </p:attrNameLst>
                                      </p:cBhvr>
                                      <p:rCtr x="12201" y="-2708"/>
                                    </p:animMotion>
                                  </p:childTnLst>
                                </p:cTn>
                              </p:par>
                            </p:childTnLst>
                          </p:cTn>
                        </p:par>
                        <p:par>
                          <p:cTn id="39" fill="hold">
                            <p:stCondLst>
                              <p:cond delay="7500"/>
                            </p:stCondLst>
                            <p:childTnLst>
                              <p:par>
                                <p:cTn id="40" presetID="22" presetClass="entr" presetSubtype="1" fill="hold" grpId="0" nodeType="after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wipe(up)">
                                      <p:cBhvr>
                                        <p:cTn id="42" dur="500"/>
                                        <p:tgtEl>
                                          <p:spTgt spid="7">
                                            <p:txEl>
                                              <p:pRg st="5" end="5"/>
                                            </p:txEl>
                                          </p:spTgt>
                                        </p:tgtEl>
                                      </p:cBhvr>
                                    </p:animEffect>
                                  </p:childTnLst>
                                </p:cTn>
                              </p:par>
                              <p:par>
                                <p:cTn id="43" presetID="44" presetClass="path" presetSubtype="0" accel="50000" decel="50000" fill="hold" nodeType="withEffect">
                                  <p:stCondLst>
                                    <p:cond delay="0"/>
                                  </p:stCondLst>
                                  <p:childTnLst>
                                    <p:animMotion origin="layout" path="M -2.08333E-6 -7.40741E-7 L 0.08698 -0.04653 C 0.10508 -0.05694 0.13229 -0.06227 0.16081 -0.06227 C 0.1931 -0.06227 0.21927 -0.05694 0.23737 -0.04653 L 0.32513 -7.40741E-7 " pathEditMode="relative" rAng="0" ptsTypes="AAAAA">
                                      <p:cBhvr>
                                        <p:cTn id="44" dur="2000" fill="hold"/>
                                        <p:tgtEl>
                                          <p:spTgt spid="23"/>
                                        </p:tgtEl>
                                        <p:attrNameLst>
                                          <p:attrName>ppt_x</p:attrName>
                                          <p:attrName>ppt_y</p:attrName>
                                        </p:attrNameLst>
                                      </p:cBhvr>
                                      <p:rCtr x="16250" y="-3125"/>
                                    </p:animMotion>
                                  </p:childTnLst>
                                </p:cTn>
                              </p:par>
                            </p:childTnLst>
                          </p:cTn>
                        </p:par>
                        <p:par>
                          <p:cTn id="45" fill="hold">
                            <p:stCondLst>
                              <p:cond delay="9500"/>
                            </p:stCondLst>
                            <p:childTnLst>
                              <p:par>
                                <p:cTn id="46" presetID="22" presetClass="entr" presetSubtype="1" fill="hold" grpId="0" nodeType="afterEffect">
                                  <p:stCondLst>
                                    <p:cond delay="0"/>
                                  </p:stCondLst>
                                  <p:childTnLst>
                                    <p:set>
                                      <p:cBhvr>
                                        <p:cTn id="47" dur="1" fill="hold">
                                          <p:stCondLst>
                                            <p:cond delay="0"/>
                                          </p:stCondLst>
                                        </p:cTn>
                                        <p:tgtEl>
                                          <p:spTgt spid="7">
                                            <p:txEl>
                                              <p:pRg st="6" end="6"/>
                                            </p:txEl>
                                          </p:spTgt>
                                        </p:tgtEl>
                                        <p:attrNameLst>
                                          <p:attrName>style.visibility</p:attrName>
                                        </p:attrNameLst>
                                      </p:cBhvr>
                                      <p:to>
                                        <p:strVal val="visible"/>
                                      </p:to>
                                    </p:set>
                                    <p:animEffect transition="in" filter="wipe(up)">
                                      <p:cBhvr>
                                        <p:cTn id="48" dur="500"/>
                                        <p:tgtEl>
                                          <p:spTgt spid="7">
                                            <p:txEl>
                                              <p:pRg st="6" end="6"/>
                                            </p:txEl>
                                          </p:spTgt>
                                        </p:tgtEl>
                                      </p:cBhvr>
                                    </p:animEffect>
                                  </p:childTnLst>
                                </p:cTn>
                              </p:par>
                              <p:par>
                                <p:cTn id="49" presetID="44" presetClass="path" presetSubtype="0" accel="50000" decel="50000" fill="hold" nodeType="withEffect">
                                  <p:stCondLst>
                                    <p:cond delay="0"/>
                                  </p:stCondLst>
                                  <p:childTnLst>
                                    <p:animMotion origin="layout" path="M 0.03229 0.04005 L 0.13711 -3.33333E-6 C 0.15886 -0.00902 0.19167 -0.01389 0.2263 -0.01389 C 0.2655 -0.01389 0.29701 -0.00902 0.31875 -3.33333E-6 L 0.42409 0.04005 " pathEditMode="relative" rAng="0" ptsTypes="AAAAA">
                                      <p:cBhvr>
                                        <p:cTn id="50" dur="2000" fill="hold"/>
                                        <p:tgtEl>
                                          <p:spTgt spid="22"/>
                                        </p:tgtEl>
                                        <p:attrNameLst>
                                          <p:attrName>ppt_x</p:attrName>
                                          <p:attrName>ppt_y</p:attrName>
                                        </p:attrNameLst>
                                      </p:cBhvr>
                                      <p:rCtr x="19583" y="-2708"/>
                                    </p:animMotion>
                                  </p:childTnLst>
                                </p:cTn>
                              </p:par>
                            </p:childTnLst>
                          </p:cTn>
                        </p:par>
                        <p:par>
                          <p:cTn id="51" fill="hold">
                            <p:stCondLst>
                              <p:cond delay="11500"/>
                            </p:stCondLst>
                            <p:childTnLst>
                              <p:par>
                                <p:cTn id="52" presetID="22" presetClass="entr" presetSubtype="1" fill="hold" grpId="0" nodeType="afterEffect">
                                  <p:stCondLst>
                                    <p:cond delay="0"/>
                                  </p:stCondLst>
                                  <p:childTnLst>
                                    <p:set>
                                      <p:cBhvr>
                                        <p:cTn id="53" dur="1" fill="hold">
                                          <p:stCondLst>
                                            <p:cond delay="0"/>
                                          </p:stCondLst>
                                        </p:cTn>
                                        <p:tgtEl>
                                          <p:spTgt spid="7">
                                            <p:txEl>
                                              <p:pRg st="7" end="7"/>
                                            </p:txEl>
                                          </p:spTgt>
                                        </p:tgtEl>
                                        <p:attrNameLst>
                                          <p:attrName>style.visibility</p:attrName>
                                        </p:attrNameLst>
                                      </p:cBhvr>
                                      <p:to>
                                        <p:strVal val="visible"/>
                                      </p:to>
                                    </p:set>
                                    <p:animEffect transition="in" filter="wipe(up)">
                                      <p:cBhvr>
                                        <p:cTn id="54" dur="500"/>
                                        <p:tgtEl>
                                          <p:spTgt spid="7">
                                            <p:txEl>
                                              <p:pRg st="7" end="7"/>
                                            </p:txEl>
                                          </p:spTgt>
                                        </p:tgtEl>
                                      </p:cBhvr>
                                    </p:animEffect>
                                  </p:childTnLst>
                                </p:cTn>
                              </p:par>
                              <p:par>
                                <p:cTn id="55" presetID="44" presetClass="path" presetSubtype="0" accel="50000" decel="50000" fill="hold" nodeType="withEffect">
                                  <p:stCondLst>
                                    <p:cond delay="0"/>
                                  </p:stCondLst>
                                  <p:childTnLst>
                                    <p:animMotion origin="layout" path="M -4.16667E-6 3.7037E-7 L 0.13034 -0.05556 C 0.1573 -0.06782 0.19818 -0.07454 0.24102 -0.07454 C 0.28972 -0.07454 0.32865 -0.06782 0.35573 -0.05556 L 0.48633 3.7037E-7 " pathEditMode="relative" rAng="0" ptsTypes="AAAAA">
                                      <p:cBhvr>
                                        <p:cTn id="56" dur="2000" fill="hold"/>
                                        <p:tgtEl>
                                          <p:spTgt spid="26"/>
                                        </p:tgtEl>
                                        <p:attrNameLst>
                                          <p:attrName>ppt_x</p:attrName>
                                          <p:attrName>ppt_y</p:attrName>
                                        </p:attrNameLst>
                                      </p:cBhvr>
                                      <p:rCtr x="24310" y="-3727"/>
                                    </p:animMotion>
                                  </p:childTnLst>
                                </p:cTn>
                              </p:par>
                            </p:childTnLst>
                          </p:cTn>
                        </p:par>
                        <p:par>
                          <p:cTn id="57" fill="hold">
                            <p:stCondLst>
                              <p:cond delay="13500"/>
                            </p:stCondLst>
                            <p:childTnLst>
                              <p:par>
                                <p:cTn id="58" presetID="22" presetClass="entr" presetSubtype="1" fill="hold" grpId="0" nodeType="afterEffect">
                                  <p:stCondLst>
                                    <p:cond delay="0"/>
                                  </p:stCondLst>
                                  <p:childTnLst>
                                    <p:set>
                                      <p:cBhvr>
                                        <p:cTn id="59" dur="1" fill="hold">
                                          <p:stCondLst>
                                            <p:cond delay="0"/>
                                          </p:stCondLst>
                                        </p:cTn>
                                        <p:tgtEl>
                                          <p:spTgt spid="7">
                                            <p:txEl>
                                              <p:pRg st="8" end="8"/>
                                            </p:txEl>
                                          </p:spTgt>
                                        </p:tgtEl>
                                        <p:attrNameLst>
                                          <p:attrName>style.visibility</p:attrName>
                                        </p:attrNameLst>
                                      </p:cBhvr>
                                      <p:to>
                                        <p:strVal val="visible"/>
                                      </p:to>
                                    </p:set>
                                    <p:animEffect transition="in" filter="wipe(up)">
                                      <p:cBhvr>
                                        <p:cTn id="60" dur="500"/>
                                        <p:tgtEl>
                                          <p:spTgt spid="7">
                                            <p:txEl>
                                              <p:pRg st="8" end="8"/>
                                            </p:txEl>
                                          </p:spTgt>
                                        </p:tgtEl>
                                      </p:cBhvr>
                                    </p:animEffect>
                                  </p:childTnLst>
                                </p:cTn>
                              </p:par>
                              <p:par>
                                <p:cTn id="61" presetID="44" presetClass="path" presetSubtype="0" accel="50000" decel="50000" fill="hold" nodeType="withEffect">
                                  <p:stCondLst>
                                    <p:cond delay="700"/>
                                  </p:stCondLst>
                                  <p:childTnLst>
                                    <p:animMotion origin="layout" path="M 4.79167E-6 -3.33333E-6 L 0.15039 -0.04004 C 0.18164 -0.04907 0.22877 -0.05393 0.27825 -0.05393 C 0.33424 -0.05393 0.37942 -0.04907 0.41067 -0.04004 L 0.56145 -3.33333E-6 " pathEditMode="relative" rAng="0" ptsTypes="AAAAA">
                                      <p:cBhvr>
                                        <p:cTn id="62" dur="2000" fill="hold"/>
                                        <p:tgtEl>
                                          <p:spTgt spid="27"/>
                                        </p:tgtEl>
                                        <p:attrNameLst>
                                          <p:attrName>ppt_x</p:attrName>
                                          <p:attrName>ppt_y</p:attrName>
                                        </p:attrNameLst>
                                      </p:cBhvr>
                                      <p:rCtr x="28073" y="-27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A9121D8-FE89-CB72-4BA8-4096C0AF5DDC}"/>
              </a:ext>
            </a:extLst>
          </p:cNvPr>
          <p:cNvSpPr>
            <a:spLocks noGrp="1"/>
          </p:cNvSpPr>
          <p:nvPr>
            <p:ph type="ctrTitle"/>
          </p:nvPr>
        </p:nvSpPr>
        <p:spPr/>
        <p:txBody>
          <a:bodyPr anchor="ctr"/>
          <a:lstStyle/>
          <a:p>
            <a:r>
              <a:rPr lang="fr-FR" dirty="0"/>
              <a:t>Le développement</a:t>
            </a:r>
          </a:p>
        </p:txBody>
      </p:sp>
      <p:sp>
        <p:nvSpPr>
          <p:cNvPr id="8" name="Sous-titre 7">
            <a:extLst>
              <a:ext uri="{FF2B5EF4-FFF2-40B4-BE49-F238E27FC236}">
                <a16:creationId xmlns:a16="http://schemas.microsoft.com/office/drawing/2014/main" id="{0AC808D2-96B0-C076-CFE4-5BEA10DA5DCD}"/>
              </a:ext>
            </a:extLst>
          </p:cNvPr>
          <p:cNvSpPr>
            <a:spLocks noGrp="1"/>
          </p:cNvSpPr>
          <p:nvPr>
            <p:ph type="subTitle" idx="1"/>
          </p:nvPr>
        </p:nvSpPr>
        <p:spPr>
          <a:xfrm>
            <a:off x="1828799" y="4394039"/>
            <a:ext cx="8493957" cy="2085419"/>
          </a:xfrm>
        </p:spPr>
        <p:txBody>
          <a:bodyPr>
            <a:normAutofit/>
          </a:bodyPr>
          <a:lstStyle/>
          <a:p>
            <a:pPr marL="342900" indent="-342900" algn="l">
              <a:buFontTx/>
              <a:buChar char="-"/>
            </a:pPr>
            <a:r>
              <a:rPr lang="fr-FR" b="1" dirty="0">
                <a:effectLst>
                  <a:outerShdw blurRad="38100" dist="38100" dir="2700000" algn="tl">
                    <a:srgbClr val="000000">
                      <a:alpha val="43137"/>
                    </a:srgbClr>
                  </a:outerShdw>
                </a:effectLst>
              </a:rPr>
              <a:t>Les étapes</a:t>
            </a:r>
          </a:p>
          <a:p>
            <a:pPr marL="342900" indent="-342900" algn="l">
              <a:buFontTx/>
              <a:buChar char="-"/>
            </a:pPr>
            <a:r>
              <a:rPr lang="fr-FR" b="1" dirty="0">
                <a:effectLst>
                  <a:outerShdw blurRad="38100" dist="38100" dir="2700000" algn="tl">
                    <a:srgbClr val="000000">
                      <a:alpha val="43137"/>
                    </a:srgbClr>
                  </a:outerShdw>
                </a:effectLst>
              </a:rPr>
              <a:t>Le code</a:t>
            </a:r>
          </a:p>
          <a:p>
            <a:pPr marL="342900" indent="-342900" algn="l">
              <a:buFontTx/>
              <a:buChar char="-"/>
            </a:pPr>
            <a:r>
              <a:rPr lang="fr-FR" b="1" dirty="0">
                <a:effectLst>
                  <a:outerShdw blurRad="38100" dist="38100" dir="2700000" algn="tl">
                    <a:srgbClr val="000000">
                      <a:alpha val="43137"/>
                    </a:srgbClr>
                  </a:outerShdw>
                </a:effectLst>
              </a:rPr>
              <a:t>Les graphismes</a:t>
            </a:r>
          </a:p>
          <a:p>
            <a:pPr marL="342900" indent="-342900" algn="l">
              <a:buFontTx/>
              <a:buChar char="-"/>
            </a:pPr>
            <a:r>
              <a:rPr lang="fr-FR" b="1" dirty="0">
                <a:effectLst>
                  <a:outerShdw blurRad="38100" dist="38100" dir="2700000" algn="tl">
                    <a:srgbClr val="000000">
                      <a:alpha val="43137"/>
                    </a:srgbClr>
                  </a:outerShdw>
                </a:effectLst>
              </a:rPr>
              <a:t>L’audio</a:t>
            </a:r>
            <a:endParaRPr lang="fr-FR" b="1" dirty="0"/>
          </a:p>
        </p:txBody>
      </p:sp>
      <p:pic>
        <p:nvPicPr>
          <p:cNvPr id="2" name="Image 1">
            <a:extLst>
              <a:ext uri="{FF2B5EF4-FFF2-40B4-BE49-F238E27FC236}">
                <a16:creationId xmlns:a16="http://schemas.microsoft.com/office/drawing/2014/main" id="{EAF3C30B-8B66-446D-11D7-1975B8A0C410}"/>
              </a:ext>
            </a:extLst>
          </p:cNvPr>
          <p:cNvPicPr>
            <a:picLocks noChangeAspect="1"/>
          </p:cNvPicPr>
          <p:nvPr/>
        </p:nvPicPr>
        <p:blipFill>
          <a:blip r:embed="rId2"/>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CD157792-3A2D-3569-B547-12E763AC6CF7}"/>
              </a:ext>
            </a:extLst>
          </p:cNvPr>
          <p:cNvPicPr>
            <a:picLocks noChangeAspect="1"/>
          </p:cNvPicPr>
          <p:nvPr/>
        </p:nvPicPr>
        <p:blipFill>
          <a:blip r:embed="rId3"/>
          <a:stretch>
            <a:fillRect/>
          </a:stretch>
        </p:blipFill>
        <p:spPr>
          <a:xfrm rot="595856">
            <a:off x="11007188" y="2912841"/>
            <a:ext cx="1032317" cy="10323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59377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up)">
                                      <p:cBhvr>
                                        <p:cTn id="20" dur="500"/>
                                        <p:tgtEl>
                                          <p:spTgt spid="8">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up)">
                                      <p:cBhvr>
                                        <p:cTn id="24" dur="500"/>
                                        <p:tgtEl>
                                          <p:spTgt spid="8">
                                            <p:txEl>
                                              <p:pRg st="2" end="2"/>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up)">
                                      <p:cBhvr>
                                        <p:cTn id="2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C4B6-A44A-491A-9345-D554EBE1BC91}"/>
              </a:ext>
            </a:extLst>
          </p:cNvPr>
          <p:cNvSpPr>
            <a:spLocks noGrp="1"/>
          </p:cNvSpPr>
          <p:nvPr>
            <p:ph type="title"/>
          </p:nvPr>
        </p:nvSpPr>
        <p:spPr/>
        <p:txBody>
          <a:bodyPr rtlCol="0"/>
          <a:lstStyle/>
          <a:p>
            <a:pPr algn="ctr" rtl="0"/>
            <a:r>
              <a:rPr lang="fr-FR" dirty="0">
                <a:effectLst>
                  <a:outerShdw blurRad="38100" dist="38100" dir="2700000" algn="tl">
                    <a:srgbClr val="000000">
                      <a:alpha val="43137"/>
                    </a:srgbClr>
                  </a:outerShdw>
                </a:effectLst>
              </a:rPr>
              <a:t>Le développement | Les étapes</a:t>
            </a:r>
          </a:p>
        </p:txBody>
      </p:sp>
      <p:sp>
        <p:nvSpPr>
          <p:cNvPr id="42" name="Ovale 68">
            <a:extLst>
              <a:ext uri="{FF2B5EF4-FFF2-40B4-BE49-F238E27FC236}">
                <a16:creationId xmlns:a16="http://schemas.microsoft.com/office/drawing/2014/main" id="{AC52CD19-1014-49F6-9EFC-0B3E037B4379}"/>
              </a:ext>
            </a:extLst>
          </p:cNvPr>
          <p:cNvSpPr>
            <a:spLocks noChangeArrowheads="1"/>
          </p:cNvSpPr>
          <p:nvPr/>
        </p:nvSpPr>
        <p:spPr bwMode="auto">
          <a:xfrm>
            <a:off x="215194" y="2376237"/>
            <a:ext cx="823913" cy="823913"/>
          </a:xfrm>
          <a:prstGeom prst="ellipse">
            <a:avLst/>
          </a:prstGeom>
          <a:solidFill>
            <a:srgbClr val="FFFFFF">
              <a:alpha val="20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57150">
                <a:solidFill>
                  <a:srgbClr val="000000"/>
                </a:solidFill>
                <a:round/>
                <a:headEnd/>
                <a:tailEnd/>
              </a14:hiddenLine>
            </a:ext>
          </a:extLst>
        </p:spPr>
        <p:txBody>
          <a:bodyPr rtlCol="0"/>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rtl="0" eaLnBrk="1" hangingPunct="1"/>
            <a:endParaRPr lang="fr-FR" altLang="en-US" dirty="0"/>
          </a:p>
        </p:txBody>
      </p:sp>
      <p:sp>
        <p:nvSpPr>
          <p:cNvPr id="74" name="Espace réservé du texte 73">
            <a:extLst>
              <a:ext uri="{FF2B5EF4-FFF2-40B4-BE49-F238E27FC236}">
                <a16:creationId xmlns:a16="http://schemas.microsoft.com/office/drawing/2014/main" id="{6CA236DF-5114-4CA5-8620-41B9436499AA}"/>
              </a:ext>
            </a:extLst>
          </p:cNvPr>
          <p:cNvSpPr>
            <a:spLocks noGrp="1"/>
          </p:cNvSpPr>
          <p:nvPr>
            <p:ph type="body" sz="quarter" idx="13"/>
          </p:nvPr>
        </p:nvSpPr>
        <p:spPr>
          <a:xfrm>
            <a:off x="1331206" y="2391921"/>
            <a:ext cx="5480051" cy="823913"/>
          </a:xfrm>
        </p:spPr>
        <p:txBody>
          <a:bodyPr rtlCol="0"/>
          <a:lstStyle/>
          <a:p>
            <a:pPr rtl="0"/>
            <a:r>
              <a:rPr lang="fr-FR" dirty="0">
                <a:effectLst>
                  <a:outerShdw blurRad="38100" dist="38100" dir="2700000" algn="tl">
                    <a:srgbClr val="000000">
                      <a:alpha val="43137"/>
                    </a:srgbClr>
                  </a:outerShdw>
                </a:effectLst>
              </a:rPr>
              <a:t>Python - Pygame - Tiled</a:t>
            </a:r>
          </a:p>
        </p:txBody>
      </p:sp>
      <p:sp>
        <p:nvSpPr>
          <p:cNvPr id="45" name="Ovale 68">
            <a:extLst>
              <a:ext uri="{FF2B5EF4-FFF2-40B4-BE49-F238E27FC236}">
                <a16:creationId xmlns:a16="http://schemas.microsoft.com/office/drawing/2014/main" id="{2C8CF75B-4297-4F4C-BB5C-0BE87F16888D}"/>
              </a:ext>
              <a:ext uri="{C183D7F6-B498-43B3-948B-1728B52AA6E4}">
                <adec:decorative xmlns:adec="http://schemas.microsoft.com/office/drawing/2017/decorative" val="1"/>
              </a:ext>
            </a:extLst>
          </p:cNvPr>
          <p:cNvSpPr>
            <a:spLocks noChangeArrowheads="1"/>
          </p:cNvSpPr>
          <p:nvPr/>
        </p:nvSpPr>
        <p:spPr bwMode="auto">
          <a:xfrm>
            <a:off x="215194" y="3326140"/>
            <a:ext cx="823913" cy="823912"/>
          </a:xfrm>
          <a:prstGeom prst="ellipse">
            <a:avLst/>
          </a:prstGeom>
          <a:solidFill>
            <a:srgbClr val="FFFFFF">
              <a:alpha val="20000"/>
            </a:srgbClr>
          </a:solidFill>
          <a:ln>
            <a:noFill/>
          </a:ln>
          <a:effectLst>
            <a:outerShdw blurRad="50800" dist="38100" dir="2700000" algn="tl" rotWithShape="0">
              <a:prstClr val="black">
                <a:alpha val="40000"/>
              </a:prstClr>
            </a:outerShdw>
          </a:effectLst>
        </p:spPr>
        <p:txBody>
          <a:bodyPr rtlCol="0"/>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rtl="0" eaLnBrk="1" hangingPunct="1"/>
            <a:endParaRPr lang="fr-FR" altLang="en-US" dirty="0"/>
          </a:p>
        </p:txBody>
      </p:sp>
      <p:sp>
        <p:nvSpPr>
          <p:cNvPr id="75" name="Espace réservé du texte 74">
            <a:extLst>
              <a:ext uri="{FF2B5EF4-FFF2-40B4-BE49-F238E27FC236}">
                <a16:creationId xmlns:a16="http://schemas.microsoft.com/office/drawing/2014/main" id="{DB5B3156-755F-47BB-AFCD-9C4855B037F1}"/>
              </a:ext>
            </a:extLst>
          </p:cNvPr>
          <p:cNvSpPr>
            <a:spLocks noGrp="1"/>
          </p:cNvSpPr>
          <p:nvPr>
            <p:ph type="body" sz="quarter" idx="14"/>
          </p:nvPr>
        </p:nvSpPr>
        <p:spPr>
          <a:xfrm>
            <a:off x="1331206" y="3334695"/>
            <a:ext cx="4433401" cy="823913"/>
          </a:xfrm>
        </p:spPr>
        <p:txBody>
          <a:bodyPr rtlCol="0"/>
          <a:lstStyle/>
          <a:p>
            <a:pPr rtl="0"/>
            <a:r>
              <a:rPr lang="fr-FR" dirty="0">
                <a:effectLst>
                  <a:outerShdw blurRad="38100" dist="38100" dir="2700000" algn="tl">
                    <a:srgbClr val="000000">
                      <a:alpha val="43137"/>
                    </a:srgbClr>
                  </a:outerShdw>
                </a:effectLst>
              </a:rPr>
              <a:t>Interfaces Menu - Game</a:t>
            </a:r>
          </a:p>
        </p:txBody>
      </p:sp>
      <p:sp>
        <p:nvSpPr>
          <p:cNvPr id="54" name="Ovale 68">
            <a:extLst>
              <a:ext uri="{FF2B5EF4-FFF2-40B4-BE49-F238E27FC236}">
                <a16:creationId xmlns:a16="http://schemas.microsoft.com/office/drawing/2014/main" id="{33B80E49-94B9-44A5-A4BD-A0094115A8DB}"/>
              </a:ext>
              <a:ext uri="{C183D7F6-B498-43B3-948B-1728B52AA6E4}">
                <adec:decorative xmlns:adec="http://schemas.microsoft.com/office/drawing/2017/decorative" val="1"/>
              </a:ext>
            </a:extLst>
          </p:cNvPr>
          <p:cNvSpPr>
            <a:spLocks noChangeArrowheads="1"/>
          </p:cNvSpPr>
          <p:nvPr/>
        </p:nvSpPr>
        <p:spPr bwMode="auto">
          <a:xfrm>
            <a:off x="215194" y="4265958"/>
            <a:ext cx="823913" cy="823912"/>
          </a:xfrm>
          <a:prstGeom prst="ellipse">
            <a:avLst/>
          </a:prstGeom>
          <a:solidFill>
            <a:srgbClr val="FFFFFF">
              <a:alpha val="20000"/>
            </a:srgbClr>
          </a:solidFill>
          <a:ln w="57150">
            <a:noFill/>
            <a:round/>
            <a:headEnd/>
            <a:tailEnd/>
          </a:ln>
          <a:effectLst>
            <a:outerShdw blurRad="50800" dist="38100" dir="2700000" algn="tl" rotWithShape="0">
              <a:prstClr val="black">
                <a:alpha val="40000"/>
              </a:prstClr>
            </a:outerShdw>
          </a:effectLst>
        </p:spPr>
        <p:txBody>
          <a:bodyPr rtlCol="0"/>
          <a:lstStyle/>
          <a:p>
            <a:pPr rtl="0" eaLnBrk="1" fontAlgn="auto" hangingPunct="1">
              <a:spcBef>
                <a:spcPts val="0"/>
              </a:spcBef>
              <a:spcAft>
                <a:spcPts val="0"/>
              </a:spcAft>
              <a:defRPr/>
            </a:pPr>
            <a:endParaRPr lang="fr-FR" dirty="0">
              <a:latin typeface="+mn-lt"/>
            </a:endParaRPr>
          </a:p>
        </p:txBody>
      </p:sp>
      <p:sp>
        <p:nvSpPr>
          <p:cNvPr id="76" name="Espace réservé du texte 75">
            <a:extLst>
              <a:ext uri="{FF2B5EF4-FFF2-40B4-BE49-F238E27FC236}">
                <a16:creationId xmlns:a16="http://schemas.microsoft.com/office/drawing/2014/main" id="{20A0CD05-0AE4-492D-8051-9773BFFA7A10}"/>
              </a:ext>
            </a:extLst>
          </p:cNvPr>
          <p:cNvSpPr>
            <a:spLocks noGrp="1"/>
          </p:cNvSpPr>
          <p:nvPr>
            <p:ph type="body" sz="quarter" idx="15"/>
          </p:nvPr>
        </p:nvSpPr>
        <p:spPr>
          <a:xfrm>
            <a:off x="1331206" y="4277469"/>
            <a:ext cx="4433401" cy="823913"/>
          </a:xfrm>
        </p:spPr>
        <p:txBody>
          <a:bodyPr rtlCol="0"/>
          <a:lstStyle/>
          <a:p>
            <a:pPr rtl="0"/>
            <a:r>
              <a:rPr lang="fr-FR" dirty="0">
                <a:effectLst>
                  <a:outerShdw blurRad="38100" dist="38100" dir="2700000" algn="tl">
                    <a:srgbClr val="000000">
                      <a:alpha val="43137"/>
                    </a:srgbClr>
                  </a:outerShdw>
                </a:effectLst>
              </a:rPr>
              <a:t>Catégories - Modules</a:t>
            </a:r>
          </a:p>
        </p:txBody>
      </p:sp>
      <p:sp>
        <p:nvSpPr>
          <p:cNvPr id="61" name="Ovale 68">
            <a:extLst>
              <a:ext uri="{FF2B5EF4-FFF2-40B4-BE49-F238E27FC236}">
                <a16:creationId xmlns:a16="http://schemas.microsoft.com/office/drawing/2014/main" id="{5A6D6A35-6EA5-47A3-BA38-66294A59DC40}"/>
              </a:ext>
              <a:ext uri="{C183D7F6-B498-43B3-948B-1728B52AA6E4}">
                <adec:decorative xmlns:adec="http://schemas.microsoft.com/office/drawing/2017/decorative" val="1"/>
              </a:ext>
            </a:extLst>
          </p:cNvPr>
          <p:cNvSpPr>
            <a:spLocks noChangeArrowheads="1"/>
          </p:cNvSpPr>
          <p:nvPr/>
        </p:nvSpPr>
        <p:spPr bwMode="auto">
          <a:xfrm>
            <a:off x="183444" y="5235919"/>
            <a:ext cx="823913" cy="823912"/>
          </a:xfrm>
          <a:prstGeom prst="ellipse">
            <a:avLst/>
          </a:prstGeom>
          <a:solidFill>
            <a:srgbClr val="FFFFFF">
              <a:alpha val="20000"/>
            </a:srgbClr>
          </a:solidFill>
          <a:ln w="57150">
            <a:noFill/>
            <a:round/>
            <a:headEnd/>
            <a:tailEnd/>
          </a:ln>
          <a:effectLst>
            <a:outerShdw blurRad="50800" dist="38100" dir="2700000" algn="tl" rotWithShape="0">
              <a:prstClr val="black">
                <a:alpha val="40000"/>
              </a:prstClr>
            </a:outerShdw>
          </a:effectLst>
        </p:spPr>
        <p:txBody>
          <a:bodyPr rtlCol="0"/>
          <a:lstStyle/>
          <a:p>
            <a:pPr rtl="0" eaLnBrk="1" fontAlgn="auto" hangingPunct="1">
              <a:spcBef>
                <a:spcPts val="0"/>
              </a:spcBef>
              <a:spcAft>
                <a:spcPts val="0"/>
              </a:spcAft>
              <a:defRPr/>
            </a:pPr>
            <a:endParaRPr lang="fr-FR" dirty="0">
              <a:latin typeface="+mn-lt"/>
            </a:endParaRPr>
          </a:p>
        </p:txBody>
      </p:sp>
      <p:sp>
        <p:nvSpPr>
          <p:cNvPr id="77" name="Espace réservé du texte 76">
            <a:extLst>
              <a:ext uri="{FF2B5EF4-FFF2-40B4-BE49-F238E27FC236}">
                <a16:creationId xmlns:a16="http://schemas.microsoft.com/office/drawing/2014/main" id="{32AB4371-99E9-4FD0-A119-1CF96F2D3EE6}"/>
              </a:ext>
            </a:extLst>
          </p:cNvPr>
          <p:cNvSpPr>
            <a:spLocks noGrp="1"/>
          </p:cNvSpPr>
          <p:nvPr>
            <p:ph type="body" sz="quarter" idx="16"/>
          </p:nvPr>
        </p:nvSpPr>
        <p:spPr>
          <a:xfrm>
            <a:off x="1331206" y="5220242"/>
            <a:ext cx="6348503" cy="823913"/>
          </a:xfrm>
        </p:spPr>
        <p:txBody>
          <a:bodyPr rtlCol="0"/>
          <a:lstStyle/>
          <a:p>
            <a:pPr rtl="0"/>
            <a:r>
              <a:rPr lang="fr-FR" dirty="0">
                <a:effectLst>
                  <a:outerShdw blurRad="38100" dist="38100" dir="2700000" algn="tl">
                    <a:srgbClr val="000000">
                      <a:alpha val="43137"/>
                    </a:srgbClr>
                  </a:outerShdw>
                </a:effectLst>
              </a:rPr>
              <a:t>Graphismes - Audio - Optimisations</a:t>
            </a:r>
          </a:p>
        </p:txBody>
      </p:sp>
      <p:grpSp>
        <p:nvGrpSpPr>
          <p:cNvPr id="9" name="Groupe 27">
            <a:extLst>
              <a:ext uri="{FF2B5EF4-FFF2-40B4-BE49-F238E27FC236}">
                <a16:creationId xmlns:a16="http://schemas.microsoft.com/office/drawing/2014/main" id="{CFE45C63-A0CD-4ED2-9253-02A15CFBEDD3}"/>
              </a:ext>
            </a:extLst>
          </p:cNvPr>
          <p:cNvGrpSpPr>
            <a:grpSpLocks/>
          </p:cNvGrpSpPr>
          <p:nvPr/>
        </p:nvGrpSpPr>
        <p:grpSpPr bwMode="auto">
          <a:xfrm>
            <a:off x="6684105" y="4579130"/>
            <a:ext cx="2336870" cy="1298770"/>
            <a:chOff x="4808051" y="1842051"/>
            <a:chExt cx="2369874" cy="1397540"/>
          </a:xfrm>
        </p:grpSpPr>
        <p:sp>
          <p:nvSpPr>
            <p:cNvPr id="10" name="Forme libre 17">
              <a:extLst>
                <a:ext uri="{FF2B5EF4-FFF2-40B4-BE49-F238E27FC236}">
                  <a16:creationId xmlns:a16="http://schemas.microsoft.com/office/drawing/2014/main" id="{0F99B6D3-28DD-4E91-808E-0A9D8950E9B9}"/>
                </a:ext>
              </a:extLst>
            </p:cNvPr>
            <p:cNvSpPr>
              <a:spLocks/>
            </p:cNvSpPr>
            <p:nvPr/>
          </p:nvSpPr>
          <p:spPr bwMode="auto">
            <a:xfrm>
              <a:off x="4808051" y="2331219"/>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11" name="Forme libre 18">
              <a:extLst>
                <a:ext uri="{FF2B5EF4-FFF2-40B4-BE49-F238E27FC236}">
                  <a16:creationId xmlns:a16="http://schemas.microsoft.com/office/drawing/2014/main" id="{550D5C59-96EE-4437-9C44-B45AA3D56F85}"/>
                </a:ext>
              </a:extLst>
            </p:cNvPr>
            <p:cNvSpPr>
              <a:spLocks/>
            </p:cNvSpPr>
            <p:nvPr/>
          </p:nvSpPr>
          <p:spPr bwMode="auto">
            <a:xfrm>
              <a:off x="4808051" y="1842051"/>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12" name="Forme libre 19">
              <a:extLst>
                <a:ext uri="{FF2B5EF4-FFF2-40B4-BE49-F238E27FC236}">
                  <a16:creationId xmlns:a16="http://schemas.microsoft.com/office/drawing/2014/main" id="{163804A0-E4BE-4601-AEB6-7EC3284F52AC}"/>
                </a:ext>
              </a:extLst>
            </p:cNvPr>
            <p:cNvSpPr>
              <a:spLocks/>
            </p:cNvSpPr>
            <p:nvPr/>
          </p:nvSpPr>
          <p:spPr bwMode="auto">
            <a:xfrm>
              <a:off x="5941552" y="2300082"/>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fr-FR" dirty="0"/>
            </a:p>
          </p:txBody>
        </p:sp>
      </p:grpSp>
      <p:grpSp>
        <p:nvGrpSpPr>
          <p:cNvPr id="13" name="Groupe 35">
            <a:extLst>
              <a:ext uri="{FF2B5EF4-FFF2-40B4-BE49-F238E27FC236}">
                <a16:creationId xmlns:a16="http://schemas.microsoft.com/office/drawing/2014/main" id="{BBFED9B2-8B04-4E8F-B036-2BB7CCF95C04}"/>
              </a:ext>
            </a:extLst>
          </p:cNvPr>
          <p:cNvGrpSpPr>
            <a:grpSpLocks/>
          </p:cNvGrpSpPr>
          <p:nvPr/>
        </p:nvGrpSpPr>
        <p:grpSpPr bwMode="auto">
          <a:xfrm>
            <a:off x="7801670" y="3829410"/>
            <a:ext cx="2336870" cy="1307583"/>
            <a:chOff x="4808051" y="4299121"/>
            <a:chExt cx="2369874" cy="1405200"/>
          </a:xfrm>
        </p:grpSpPr>
        <p:sp>
          <p:nvSpPr>
            <p:cNvPr id="14" name="Forme libre 8">
              <a:extLst>
                <a:ext uri="{FF2B5EF4-FFF2-40B4-BE49-F238E27FC236}">
                  <a16:creationId xmlns:a16="http://schemas.microsoft.com/office/drawing/2014/main" id="{7DA26508-A6A4-4F4C-AC60-E9459BF28898}"/>
                </a:ext>
              </a:extLst>
            </p:cNvPr>
            <p:cNvSpPr>
              <a:spLocks/>
            </p:cNvSpPr>
            <p:nvPr/>
          </p:nvSpPr>
          <p:spPr bwMode="auto">
            <a:xfrm>
              <a:off x="4808051" y="4795540"/>
              <a:ext cx="1133349" cy="908781"/>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15" name="Forme libre 9">
              <a:extLst>
                <a:ext uri="{FF2B5EF4-FFF2-40B4-BE49-F238E27FC236}">
                  <a16:creationId xmlns:a16="http://schemas.microsoft.com/office/drawing/2014/main" id="{0FC13C28-081C-4595-9C9D-7D21EB3FA9D3}"/>
                </a:ext>
              </a:extLst>
            </p:cNvPr>
            <p:cNvSpPr>
              <a:spLocks/>
            </p:cNvSpPr>
            <p:nvPr/>
          </p:nvSpPr>
          <p:spPr bwMode="auto">
            <a:xfrm>
              <a:off x="4808051" y="4299121"/>
              <a:ext cx="2369874" cy="961119"/>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16" name="Forme libre 10">
              <a:extLst>
                <a:ext uri="{FF2B5EF4-FFF2-40B4-BE49-F238E27FC236}">
                  <a16:creationId xmlns:a16="http://schemas.microsoft.com/office/drawing/2014/main" id="{31980248-1ADA-45C6-923A-02F7423266AB}"/>
                </a:ext>
              </a:extLst>
            </p:cNvPr>
            <p:cNvSpPr>
              <a:spLocks/>
            </p:cNvSpPr>
            <p:nvPr/>
          </p:nvSpPr>
          <p:spPr bwMode="auto">
            <a:xfrm>
              <a:off x="5941552" y="4764813"/>
              <a:ext cx="1236373" cy="939508"/>
            </a:xfrm>
            <a:custGeom>
              <a:avLst/>
              <a:gdLst>
                <a:gd name="T0" fmla="*/ 1236373 w 649"/>
                <a:gd name="T1" fmla="*/ 0 h 694"/>
                <a:gd name="T2" fmla="*/ 1236373 w 649"/>
                <a:gd name="T3" fmla="*/ 444033 h 694"/>
                <a:gd name="T4" fmla="*/ 0 w 649"/>
                <a:gd name="T5" fmla="*/ 939508 h 694"/>
                <a:gd name="T6" fmla="*/ 0 w 649"/>
                <a:gd name="T7" fmla="*/ 495475 h 694"/>
                <a:gd name="T8" fmla="*/ 1236373 w 649"/>
                <a:gd name="T9" fmla="*/ 0 h 6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fr-FR" dirty="0">
                <a:latin typeface="+mj-lt"/>
              </a:endParaRPr>
            </a:p>
          </p:txBody>
        </p:sp>
      </p:grpSp>
      <p:grpSp>
        <p:nvGrpSpPr>
          <p:cNvPr id="17" name="Groupe 39">
            <a:extLst>
              <a:ext uri="{FF2B5EF4-FFF2-40B4-BE49-F238E27FC236}">
                <a16:creationId xmlns:a16="http://schemas.microsoft.com/office/drawing/2014/main" id="{DBAE3F99-4416-43BB-802B-06B8C3273C01}"/>
              </a:ext>
            </a:extLst>
          </p:cNvPr>
          <p:cNvGrpSpPr>
            <a:grpSpLocks/>
          </p:cNvGrpSpPr>
          <p:nvPr/>
        </p:nvGrpSpPr>
        <p:grpSpPr bwMode="auto">
          <a:xfrm>
            <a:off x="8692279" y="3115110"/>
            <a:ext cx="2335304" cy="1306106"/>
            <a:chOff x="4808051" y="5135743"/>
            <a:chExt cx="2369874" cy="1405200"/>
          </a:xfrm>
        </p:grpSpPr>
        <p:sp>
          <p:nvSpPr>
            <p:cNvPr id="18" name="Forme libre 5">
              <a:extLst>
                <a:ext uri="{FF2B5EF4-FFF2-40B4-BE49-F238E27FC236}">
                  <a16:creationId xmlns:a16="http://schemas.microsoft.com/office/drawing/2014/main" id="{86042750-61FD-40FA-B325-3248D0B0BC20}"/>
                </a:ext>
              </a:extLst>
            </p:cNvPr>
            <p:cNvSpPr>
              <a:spLocks/>
            </p:cNvSpPr>
            <p:nvPr/>
          </p:nvSpPr>
          <p:spPr bwMode="auto">
            <a:xfrm>
              <a:off x="4808051" y="5632723"/>
              <a:ext cx="1134109" cy="908220"/>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19" name="Forme libre 6">
              <a:extLst>
                <a:ext uri="{FF2B5EF4-FFF2-40B4-BE49-F238E27FC236}">
                  <a16:creationId xmlns:a16="http://schemas.microsoft.com/office/drawing/2014/main" id="{D2485B1E-22DE-4313-87F3-58173AEACC7F}"/>
                </a:ext>
              </a:extLst>
            </p:cNvPr>
            <p:cNvSpPr>
              <a:spLocks/>
            </p:cNvSpPr>
            <p:nvPr/>
          </p:nvSpPr>
          <p:spPr bwMode="auto">
            <a:xfrm>
              <a:off x="4808051" y="5135743"/>
              <a:ext cx="2369874" cy="960617"/>
            </a:xfrm>
            <a:custGeom>
              <a:avLst/>
              <a:gdLst>
                <a:gd name="T0" fmla="*/ 595 w 1244"/>
                <a:gd name="T1" fmla="*/ 710 h 710"/>
                <a:gd name="T2" fmla="*/ 0 w 1244"/>
                <a:gd name="T3" fmla="*/ 367 h 710"/>
                <a:gd name="T4" fmla="*/ 649 w 1244"/>
                <a:gd name="T5" fmla="*/ 0 h 710"/>
                <a:gd name="T6" fmla="*/ 1244 w 1244"/>
                <a:gd name="T7" fmla="*/ 344 h 710"/>
                <a:gd name="T8" fmla="*/ 595 w 1244"/>
                <a:gd name="T9" fmla="*/ 710 h 710"/>
              </a:gdLst>
              <a:ahLst/>
              <a:cxnLst>
                <a:cxn ang="0">
                  <a:pos x="T0" y="T1"/>
                </a:cxn>
                <a:cxn ang="0">
                  <a:pos x="T2" y="T3"/>
                </a:cxn>
                <a:cxn ang="0">
                  <a:pos x="T4" y="T5"/>
                </a:cxn>
                <a:cxn ang="0">
                  <a:pos x="T6" y="T7"/>
                </a:cxn>
                <a:cxn ang="0">
                  <a:pos x="T8" y="T9"/>
                </a:cxn>
              </a:cxnLst>
              <a:rect l="0" t="0" r="r" b="b"/>
              <a:pathLst>
                <a:path w="1244" h="710">
                  <a:moveTo>
                    <a:pt x="595" y="710"/>
                  </a:moveTo>
                  <a:lnTo>
                    <a:pt x="0" y="367"/>
                  </a:lnTo>
                  <a:lnTo>
                    <a:pt x="649" y="0"/>
                  </a:lnTo>
                  <a:lnTo>
                    <a:pt x="1244" y="344"/>
                  </a:lnTo>
                  <a:lnTo>
                    <a:pt x="595" y="7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20" name="Forme libre 7">
              <a:extLst>
                <a:ext uri="{FF2B5EF4-FFF2-40B4-BE49-F238E27FC236}">
                  <a16:creationId xmlns:a16="http://schemas.microsoft.com/office/drawing/2014/main" id="{6D372190-F03C-4E10-9BB3-D0799862DE58}"/>
                </a:ext>
              </a:extLst>
            </p:cNvPr>
            <p:cNvSpPr>
              <a:spLocks/>
            </p:cNvSpPr>
            <p:nvPr/>
          </p:nvSpPr>
          <p:spPr bwMode="auto">
            <a:xfrm>
              <a:off x="5942160" y="5600967"/>
              <a:ext cx="1235765" cy="939976"/>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grpSp>
      <p:grpSp>
        <p:nvGrpSpPr>
          <p:cNvPr id="21" name="Groupe 31">
            <a:extLst>
              <a:ext uri="{FF2B5EF4-FFF2-40B4-BE49-F238E27FC236}">
                <a16:creationId xmlns:a16="http://schemas.microsoft.com/office/drawing/2014/main" id="{AAF307FC-5513-426F-BB40-B722D6DF2E3C}"/>
              </a:ext>
            </a:extLst>
          </p:cNvPr>
          <p:cNvGrpSpPr>
            <a:grpSpLocks/>
          </p:cNvGrpSpPr>
          <p:nvPr/>
        </p:nvGrpSpPr>
        <p:grpSpPr bwMode="auto">
          <a:xfrm>
            <a:off x="9531236" y="2408188"/>
            <a:ext cx="2336869" cy="1304631"/>
            <a:chOff x="4808051" y="3515295"/>
            <a:chExt cx="2369874" cy="1403847"/>
          </a:xfrm>
        </p:grpSpPr>
        <p:sp>
          <p:nvSpPr>
            <p:cNvPr id="22" name="Forme libre 11">
              <a:extLst>
                <a:ext uri="{FF2B5EF4-FFF2-40B4-BE49-F238E27FC236}">
                  <a16:creationId xmlns:a16="http://schemas.microsoft.com/office/drawing/2014/main" id="{74A81D7B-94A3-42C9-80AC-62D5D0110B73}"/>
                </a:ext>
              </a:extLst>
            </p:cNvPr>
            <p:cNvSpPr>
              <a:spLocks/>
            </p:cNvSpPr>
            <p:nvPr/>
          </p:nvSpPr>
          <p:spPr bwMode="auto">
            <a:xfrm>
              <a:off x="4808051" y="4010770"/>
              <a:ext cx="1133349" cy="908372"/>
            </a:xfrm>
            <a:custGeom>
              <a:avLst/>
              <a:gdLst>
                <a:gd name="T0" fmla="*/ 595 w 595"/>
                <a:gd name="T1" fmla="*/ 671 h 671"/>
                <a:gd name="T2" fmla="*/ 0 w 595"/>
                <a:gd name="T3" fmla="*/ 328 h 671"/>
                <a:gd name="T4" fmla="*/ 0 w 595"/>
                <a:gd name="T5" fmla="*/ 0 h 671"/>
                <a:gd name="T6" fmla="*/ 595 w 595"/>
                <a:gd name="T7" fmla="*/ 343 h 671"/>
                <a:gd name="T8" fmla="*/ 595 w 595"/>
                <a:gd name="T9" fmla="*/ 671 h 671"/>
              </a:gdLst>
              <a:ahLst/>
              <a:cxnLst>
                <a:cxn ang="0">
                  <a:pos x="T0" y="T1"/>
                </a:cxn>
                <a:cxn ang="0">
                  <a:pos x="T2" y="T3"/>
                </a:cxn>
                <a:cxn ang="0">
                  <a:pos x="T4" y="T5"/>
                </a:cxn>
                <a:cxn ang="0">
                  <a:pos x="T6" y="T7"/>
                </a:cxn>
                <a:cxn ang="0">
                  <a:pos x="T8" y="T9"/>
                </a:cxn>
              </a:cxnLst>
              <a:rect l="0" t="0" r="r" b="b"/>
              <a:pathLst>
                <a:path w="595" h="671">
                  <a:moveTo>
                    <a:pt x="595" y="671"/>
                  </a:moveTo>
                  <a:lnTo>
                    <a:pt x="0" y="328"/>
                  </a:lnTo>
                  <a:lnTo>
                    <a:pt x="0" y="0"/>
                  </a:lnTo>
                  <a:lnTo>
                    <a:pt x="595" y="343"/>
                  </a:lnTo>
                  <a:lnTo>
                    <a:pt x="595" y="67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23" name="Forme libre 12">
              <a:extLst>
                <a:ext uri="{FF2B5EF4-FFF2-40B4-BE49-F238E27FC236}">
                  <a16:creationId xmlns:a16="http://schemas.microsoft.com/office/drawing/2014/main" id="{C157D7EE-659C-409B-A1E6-7D05687D7FBD}"/>
                </a:ext>
              </a:extLst>
            </p:cNvPr>
            <p:cNvSpPr>
              <a:spLocks/>
            </p:cNvSpPr>
            <p:nvPr/>
          </p:nvSpPr>
          <p:spPr bwMode="auto">
            <a:xfrm>
              <a:off x="4808051" y="3515295"/>
              <a:ext cx="2369874" cy="959190"/>
            </a:xfrm>
            <a:custGeom>
              <a:avLst/>
              <a:gdLst>
                <a:gd name="T0" fmla="*/ 595 w 1244"/>
                <a:gd name="T1" fmla="*/ 709 h 709"/>
                <a:gd name="T2" fmla="*/ 0 w 1244"/>
                <a:gd name="T3" fmla="*/ 366 h 709"/>
                <a:gd name="T4" fmla="*/ 649 w 1244"/>
                <a:gd name="T5" fmla="*/ 0 h 709"/>
                <a:gd name="T6" fmla="*/ 1244 w 1244"/>
                <a:gd name="T7" fmla="*/ 343 h 709"/>
                <a:gd name="T8" fmla="*/ 595 w 1244"/>
                <a:gd name="T9" fmla="*/ 709 h 709"/>
              </a:gdLst>
              <a:ahLst/>
              <a:cxnLst>
                <a:cxn ang="0">
                  <a:pos x="T0" y="T1"/>
                </a:cxn>
                <a:cxn ang="0">
                  <a:pos x="T2" y="T3"/>
                </a:cxn>
                <a:cxn ang="0">
                  <a:pos x="T4" y="T5"/>
                </a:cxn>
                <a:cxn ang="0">
                  <a:pos x="T6" y="T7"/>
                </a:cxn>
                <a:cxn ang="0">
                  <a:pos x="T8" y="T9"/>
                </a:cxn>
              </a:cxnLst>
              <a:rect l="0" t="0" r="r" b="b"/>
              <a:pathLst>
                <a:path w="1244" h="709">
                  <a:moveTo>
                    <a:pt x="595" y="709"/>
                  </a:moveTo>
                  <a:lnTo>
                    <a:pt x="0" y="366"/>
                  </a:lnTo>
                  <a:lnTo>
                    <a:pt x="649" y="0"/>
                  </a:lnTo>
                  <a:lnTo>
                    <a:pt x="1244" y="343"/>
                  </a:lnTo>
                  <a:lnTo>
                    <a:pt x="595" y="70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sp>
          <p:nvSpPr>
            <p:cNvPr id="24" name="Forme libre 13">
              <a:extLst>
                <a:ext uri="{FF2B5EF4-FFF2-40B4-BE49-F238E27FC236}">
                  <a16:creationId xmlns:a16="http://schemas.microsoft.com/office/drawing/2014/main" id="{0F6A3B05-53B7-4EA3-88B4-ED578C58E4EC}"/>
                </a:ext>
              </a:extLst>
            </p:cNvPr>
            <p:cNvSpPr>
              <a:spLocks/>
            </p:cNvSpPr>
            <p:nvPr/>
          </p:nvSpPr>
          <p:spPr bwMode="auto">
            <a:xfrm>
              <a:off x="5941400" y="3976396"/>
              <a:ext cx="1236525" cy="940133"/>
            </a:xfrm>
            <a:custGeom>
              <a:avLst/>
              <a:gdLst>
                <a:gd name="T0" fmla="*/ 649 w 649"/>
                <a:gd name="T1" fmla="*/ 0 h 694"/>
                <a:gd name="T2" fmla="*/ 649 w 649"/>
                <a:gd name="T3" fmla="*/ 328 h 694"/>
                <a:gd name="T4" fmla="*/ 0 w 649"/>
                <a:gd name="T5" fmla="*/ 694 h 694"/>
                <a:gd name="T6" fmla="*/ 0 w 649"/>
                <a:gd name="T7" fmla="*/ 366 h 694"/>
                <a:gd name="T8" fmla="*/ 649 w 649"/>
                <a:gd name="T9" fmla="*/ 0 h 694"/>
              </a:gdLst>
              <a:ahLst/>
              <a:cxnLst>
                <a:cxn ang="0">
                  <a:pos x="T0" y="T1"/>
                </a:cxn>
                <a:cxn ang="0">
                  <a:pos x="T2" y="T3"/>
                </a:cxn>
                <a:cxn ang="0">
                  <a:pos x="T4" y="T5"/>
                </a:cxn>
                <a:cxn ang="0">
                  <a:pos x="T6" y="T7"/>
                </a:cxn>
                <a:cxn ang="0">
                  <a:pos x="T8" y="T9"/>
                </a:cxn>
              </a:cxnLst>
              <a:rect l="0" t="0" r="r" b="b"/>
              <a:pathLst>
                <a:path w="649" h="694">
                  <a:moveTo>
                    <a:pt x="649" y="0"/>
                  </a:moveTo>
                  <a:lnTo>
                    <a:pt x="649" y="328"/>
                  </a:lnTo>
                  <a:lnTo>
                    <a:pt x="0" y="694"/>
                  </a:lnTo>
                  <a:lnTo>
                    <a:pt x="0" y="366"/>
                  </a:lnTo>
                  <a:lnTo>
                    <a:pt x="649"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n-lt"/>
              </a:endParaRPr>
            </a:p>
          </p:txBody>
        </p:sp>
      </p:grpSp>
      <p:grpSp>
        <p:nvGrpSpPr>
          <p:cNvPr id="4" name="Groupe 3">
            <a:extLst>
              <a:ext uri="{FF2B5EF4-FFF2-40B4-BE49-F238E27FC236}">
                <a16:creationId xmlns:a16="http://schemas.microsoft.com/office/drawing/2014/main" id="{BC384F39-BE7C-4DC7-9463-38206393DEC4}"/>
              </a:ext>
            </a:extLst>
          </p:cNvPr>
          <p:cNvGrpSpPr/>
          <p:nvPr/>
        </p:nvGrpSpPr>
        <p:grpSpPr>
          <a:xfrm>
            <a:off x="7920454" y="3519446"/>
            <a:ext cx="529043" cy="396000"/>
            <a:chOff x="7687796" y="3553060"/>
            <a:chExt cx="529043" cy="396000"/>
          </a:xfrm>
        </p:grpSpPr>
        <p:sp>
          <p:nvSpPr>
            <p:cNvPr id="26" name="Goutte 25">
              <a:extLst>
                <a:ext uri="{FF2B5EF4-FFF2-40B4-BE49-F238E27FC236}">
                  <a16:creationId xmlns:a16="http://schemas.microsoft.com/office/drawing/2014/main" id="{E668D9BC-775F-4484-A481-0A547E2A5D3E}"/>
                </a:ext>
              </a:extLst>
            </p:cNvPr>
            <p:cNvSpPr/>
            <p:nvPr/>
          </p:nvSpPr>
          <p:spPr>
            <a:xfrm rot="7994273">
              <a:off x="7750851" y="3553060"/>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27" name="Ovale 26">
              <a:extLst>
                <a:ext uri="{FF2B5EF4-FFF2-40B4-BE49-F238E27FC236}">
                  <a16:creationId xmlns:a16="http://schemas.microsoft.com/office/drawing/2014/main" id="{FC18C2F6-BC37-4856-9C97-AB28F5F35F30}"/>
                </a:ext>
              </a:extLst>
            </p:cNvPr>
            <p:cNvSpPr/>
            <p:nvPr/>
          </p:nvSpPr>
          <p:spPr>
            <a:xfrm>
              <a:off x="7800745" y="360061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38" name="Zone de texte 37">
              <a:extLst>
                <a:ext uri="{FF2B5EF4-FFF2-40B4-BE49-F238E27FC236}">
                  <a16:creationId xmlns:a16="http://schemas.microsoft.com/office/drawing/2014/main" id="{DCF68FA9-42C6-4204-B804-635DC098A56A}"/>
                </a:ext>
              </a:extLst>
            </p:cNvPr>
            <p:cNvSpPr txBox="1">
              <a:spLocks noChangeArrowheads="1"/>
            </p:cNvSpPr>
            <p:nvPr/>
          </p:nvSpPr>
          <p:spPr bwMode="auto">
            <a:xfrm>
              <a:off x="7687796" y="358789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latin typeface="+mj-lt"/>
                </a:rPr>
                <a:t>2</a:t>
              </a:r>
            </a:p>
          </p:txBody>
        </p:sp>
      </p:grpSp>
      <p:grpSp>
        <p:nvGrpSpPr>
          <p:cNvPr id="5" name="Groupe 4">
            <a:extLst>
              <a:ext uri="{FF2B5EF4-FFF2-40B4-BE49-F238E27FC236}">
                <a16:creationId xmlns:a16="http://schemas.microsoft.com/office/drawing/2014/main" id="{93A0B2E9-CE29-4F7C-AFC9-679B8873B095}"/>
              </a:ext>
            </a:extLst>
          </p:cNvPr>
          <p:cNvGrpSpPr/>
          <p:nvPr/>
        </p:nvGrpSpPr>
        <p:grpSpPr>
          <a:xfrm>
            <a:off x="6946979" y="4242888"/>
            <a:ext cx="527478" cy="396000"/>
            <a:chOff x="6694640" y="4272888"/>
            <a:chExt cx="527478" cy="396000"/>
          </a:xfrm>
        </p:grpSpPr>
        <p:sp>
          <p:nvSpPr>
            <p:cNvPr id="29" name="Goutte 28">
              <a:extLst>
                <a:ext uri="{FF2B5EF4-FFF2-40B4-BE49-F238E27FC236}">
                  <a16:creationId xmlns:a16="http://schemas.microsoft.com/office/drawing/2014/main" id="{714DA6B9-3503-4743-B96D-C0387E3433EB}"/>
                </a:ext>
              </a:extLst>
            </p:cNvPr>
            <p:cNvSpPr/>
            <p:nvPr/>
          </p:nvSpPr>
          <p:spPr>
            <a:xfrm rot="7994273">
              <a:off x="6757610" y="4272888"/>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30" name="Ovale 29">
              <a:extLst>
                <a:ext uri="{FF2B5EF4-FFF2-40B4-BE49-F238E27FC236}">
                  <a16:creationId xmlns:a16="http://schemas.microsoft.com/office/drawing/2014/main" id="{0538BF2D-7205-429C-9920-69C767E77FD5}"/>
                </a:ext>
              </a:extLst>
            </p:cNvPr>
            <p:cNvSpPr/>
            <p:nvPr/>
          </p:nvSpPr>
          <p:spPr>
            <a:xfrm>
              <a:off x="6807876" y="4320739"/>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37" name="Zone de texte 36">
              <a:extLst>
                <a:ext uri="{FF2B5EF4-FFF2-40B4-BE49-F238E27FC236}">
                  <a16:creationId xmlns:a16="http://schemas.microsoft.com/office/drawing/2014/main" id="{9CCC179C-E666-4CBA-8225-E9AE8F63B9C3}"/>
                </a:ext>
              </a:extLst>
            </p:cNvPr>
            <p:cNvSpPr txBox="1">
              <a:spLocks noChangeArrowheads="1"/>
            </p:cNvSpPr>
            <p:nvPr/>
          </p:nvSpPr>
          <p:spPr bwMode="auto">
            <a:xfrm>
              <a:off x="6694640" y="4304252"/>
              <a:ext cx="527478" cy="307777"/>
            </a:xfrm>
            <a:prstGeom prst="rect">
              <a:avLst/>
            </a:prstGeom>
            <a:noFill/>
            <a:ln w="9525">
              <a:noFill/>
              <a:miter lim="800000"/>
              <a:headEnd/>
              <a:tailEnd/>
            </a:ln>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latin typeface="+mj-lt"/>
                </a:rPr>
                <a:t>1</a:t>
              </a:r>
            </a:p>
          </p:txBody>
        </p:sp>
      </p:grpSp>
      <p:grpSp>
        <p:nvGrpSpPr>
          <p:cNvPr id="3" name="Groupe 2">
            <a:extLst>
              <a:ext uri="{FF2B5EF4-FFF2-40B4-BE49-F238E27FC236}">
                <a16:creationId xmlns:a16="http://schemas.microsoft.com/office/drawing/2014/main" id="{1F76D10B-6ACE-4638-AB7A-1EF3942918AD}"/>
              </a:ext>
            </a:extLst>
          </p:cNvPr>
          <p:cNvGrpSpPr/>
          <p:nvPr/>
        </p:nvGrpSpPr>
        <p:grpSpPr>
          <a:xfrm>
            <a:off x="8859696" y="2795895"/>
            <a:ext cx="529043" cy="396000"/>
            <a:chOff x="8505184" y="2844945"/>
            <a:chExt cx="529043" cy="396000"/>
          </a:xfrm>
        </p:grpSpPr>
        <p:sp>
          <p:nvSpPr>
            <p:cNvPr id="66" name="Ovale 65">
              <a:extLst>
                <a:ext uri="{FF2B5EF4-FFF2-40B4-BE49-F238E27FC236}">
                  <a16:creationId xmlns:a16="http://schemas.microsoft.com/office/drawing/2014/main" id="{E0767904-B09B-41EB-A4C9-DA5D7C8E09E8}"/>
                </a:ext>
              </a:extLst>
            </p:cNvPr>
            <p:cNvSpPr/>
            <p:nvPr/>
          </p:nvSpPr>
          <p:spPr>
            <a:xfrm>
              <a:off x="8618133" y="2898296"/>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67" name="Zone de texte 66">
              <a:extLst>
                <a:ext uri="{FF2B5EF4-FFF2-40B4-BE49-F238E27FC236}">
                  <a16:creationId xmlns:a16="http://schemas.microsoft.com/office/drawing/2014/main" id="{4736825B-C1D7-48B5-B010-D3116A534D48}"/>
                </a:ext>
              </a:extLst>
            </p:cNvPr>
            <p:cNvSpPr txBox="1">
              <a:spLocks noChangeArrowheads="1"/>
            </p:cNvSpPr>
            <p:nvPr/>
          </p:nvSpPr>
          <p:spPr bwMode="auto">
            <a:xfrm>
              <a:off x="8505184" y="2872872"/>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latin typeface="+mj-lt"/>
                </a:rPr>
                <a:t>3</a:t>
              </a:r>
            </a:p>
          </p:txBody>
        </p:sp>
        <p:sp>
          <p:nvSpPr>
            <p:cNvPr id="68" name="Goutte 67">
              <a:extLst>
                <a:ext uri="{FF2B5EF4-FFF2-40B4-BE49-F238E27FC236}">
                  <a16:creationId xmlns:a16="http://schemas.microsoft.com/office/drawing/2014/main" id="{6A511322-FCB6-4287-85D1-8002AF8690E8}"/>
                </a:ext>
              </a:extLst>
            </p:cNvPr>
            <p:cNvSpPr/>
            <p:nvPr/>
          </p:nvSpPr>
          <p:spPr>
            <a:xfrm rot="7994273">
              <a:off x="8570636" y="2844945"/>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grpSp>
      <p:grpSp>
        <p:nvGrpSpPr>
          <p:cNvPr id="8" name="Groupe 7">
            <a:extLst>
              <a:ext uri="{FF2B5EF4-FFF2-40B4-BE49-F238E27FC236}">
                <a16:creationId xmlns:a16="http://schemas.microsoft.com/office/drawing/2014/main" id="{1363545A-9938-4AE2-BE9F-9DD50FC1DC56}"/>
              </a:ext>
            </a:extLst>
          </p:cNvPr>
          <p:cNvGrpSpPr/>
          <p:nvPr/>
        </p:nvGrpSpPr>
        <p:grpSpPr>
          <a:xfrm>
            <a:off x="9816836" y="2046324"/>
            <a:ext cx="529043" cy="396000"/>
            <a:chOff x="9564497" y="2089024"/>
            <a:chExt cx="529043" cy="396000"/>
          </a:xfrm>
        </p:grpSpPr>
        <p:grpSp>
          <p:nvGrpSpPr>
            <p:cNvPr id="6" name="Groupe 5">
              <a:extLst>
                <a:ext uri="{FF2B5EF4-FFF2-40B4-BE49-F238E27FC236}">
                  <a16:creationId xmlns:a16="http://schemas.microsoft.com/office/drawing/2014/main" id="{6D2B501A-72D7-40B8-9802-DE6E8019ADB1}"/>
                </a:ext>
              </a:extLst>
            </p:cNvPr>
            <p:cNvGrpSpPr/>
            <p:nvPr/>
          </p:nvGrpSpPr>
          <p:grpSpPr>
            <a:xfrm>
              <a:off x="9564497" y="2116951"/>
              <a:ext cx="529043" cy="309240"/>
              <a:chOff x="9564497" y="2116951"/>
              <a:chExt cx="529043" cy="309240"/>
            </a:xfrm>
          </p:grpSpPr>
          <p:sp>
            <p:nvSpPr>
              <p:cNvPr id="69" name="Ovale 68">
                <a:extLst>
                  <a:ext uri="{FF2B5EF4-FFF2-40B4-BE49-F238E27FC236}">
                    <a16:creationId xmlns:a16="http://schemas.microsoft.com/office/drawing/2014/main" id="{A1A0480E-9E12-4EA2-BCCF-0C55EF3201CC}"/>
                  </a:ext>
                </a:extLst>
              </p:cNvPr>
              <p:cNvSpPr/>
              <p:nvPr/>
            </p:nvSpPr>
            <p:spPr>
              <a:xfrm>
                <a:off x="9683796" y="2142375"/>
                <a:ext cx="301007" cy="283816"/>
              </a:xfrm>
              <a:prstGeom prst="ellipse">
                <a:avLst/>
              </a:pr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sp>
            <p:nvSpPr>
              <p:cNvPr id="70" name="Zone de texte 69">
                <a:extLst>
                  <a:ext uri="{FF2B5EF4-FFF2-40B4-BE49-F238E27FC236}">
                    <a16:creationId xmlns:a16="http://schemas.microsoft.com/office/drawing/2014/main" id="{C5B3665F-4DAC-41AB-8260-BF53DC23963F}"/>
                  </a:ext>
                </a:extLst>
              </p:cNvPr>
              <p:cNvSpPr txBox="1">
                <a:spLocks noChangeArrowheads="1"/>
              </p:cNvSpPr>
              <p:nvPr/>
            </p:nvSpPr>
            <p:spPr bwMode="auto">
              <a:xfrm>
                <a:off x="9564497" y="2116951"/>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latin typeface="+mj-lt"/>
                  </a:rPr>
                  <a:t>4</a:t>
                </a:r>
              </a:p>
            </p:txBody>
          </p:sp>
        </p:grpSp>
        <p:sp>
          <p:nvSpPr>
            <p:cNvPr id="71" name="Goutte 70">
              <a:extLst>
                <a:ext uri="{FF2B5EF4-FFF2-40B4-BE49-F238E27FC236}">
                  <a16:creationId xmlns:a16="http://schemas.microsoft.com/office/drawing/2014/main" id="{8FD8D4C2-2B0C-4395-B822-9A684D330211}"/>
                </a:ext>
              </a:extLst>
            </p:cNvPr>
            <p:cNvSpPr/>
            <p:nvPr/>
          </p:nvSpPr>
          <p:spPr>
            <a:xfrm rot="7994273">
              <a:off x="9636299" y="2089024"/>
              <a:ext cx="396000" cy="396000"/>
            </a:xfrm>
            <a:prstGeom prst="teardrop">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eaLnBrk="1" fontAlgn="auto" hangingPunct="1">
                <a:spcBef>
                  <a:spcPts val="0"/>
                </a:spcBef>
                <a:spcAft>
                  <a:spcPts val="0"/>
                </a:spcAft>
                <a:defRPr/>
              </a:pPr>
              <a:endParaRPr lang="fr-FR" sz="3200" dirty="0">
                <a:latin typeface="+mj-lt"/>
              </a:endParaRPr>
            </a:p>
          </p:txBody>
        </p:sp>
      </p:grpSp>
      <p:sp>
        <p:nvSpPr>
          <p:cNvPr id="33" name="Zone de texte 36">
            <a:extLst>
              <a:ext uri="{FF2B5EF4-FFF2-40B4-BE49-F238E27FC236}">
                <a16:creationId xmlns:a16="http://schemas.microsoft.com/office/drawing/2014/main" id="{3F3955A0-934B-ACA0-4CFA-E6AA0210E243}"/>
              </a:ext>
            </a:extLst>
          </p:cNvPr>
          <p:cNvSpPr txBox="1">
            <a:spLocks noChangeArrowheads="1"/>
          </p:cNvSpPr>
          <p:nvPr/>
        </p:nvSpPr>
        <p:spPr bwMode="auto">
          <a:xfrm>
            <a:off x="368679" y="2651086"/>
            <a:ext cx="527478" cy="307777"/>
          </a:xfrm>
          <a:prstGeom prst="rect">
            <a:avLst/>
          </a:prstGeom>
          <a:noFill/>
          <a:ln w="9525">
            <a:noFill/>
            <a:miter lim="800000"/>
            <a:headEnd/>
            <a:tailEnd/>
          </a:ln>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effectLst>
                  <a:outerShdw blurRad="38100" dist="38100" dir="2700000" algn="tl">
                    <a:srgbClr val="000000">
                      <a:alpha val="43137"/>
                    </a:srgbClr>
                  </a:outerShdw>
                </a:effectLst>
                <a:latin typeface="+mj-lt"/>
              </a:rPr>
              <a:t>1</a:t>
            </a:r>
          </a:p>
        </p:txBody>
      </p:sp>
      <p:sp>
        <p:nvSpPr>
          <p:cNvPr id="36" name="Zone de texte 37">
            <a:extLst>
              <a:ext uri="{FF2B5EF4-FFF2-40B4-BE49-F238E27FC236}">
                <a16:creationId xmlns:a16="http://schemas.microsoft.com/office/drawing/2014/main" id="{4F4AB0A8-087E-C35E-4287-E303CF5268BB}"/>
              </a:ext>
            </a:extLst>
          </p:cNvPr>
          <p:cNvSpPr txBox="1">
            <a:spLocks noChangeArrowheads="1"/>
          </p:cNvSpPr>
          <p:nvPr/>
        </p:nvSpPr>
        <p:spPr bwMode="auto">
          <a:xfrm>
            <a:off x="356858" y="3592762"/>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effectLst>
                  <a:outerShdw blurRad="38100" dist="38100" dir="2700000" algn="tl">
                    <a:srgbClr val="000000">
                      <a:alpha val="43137"/>
                    </a:srgbClr>
                  </a:outerShdw>
                </a:effectLst>
                <a:latin typeface="+mj-lt"/>
              </a:rPr>
              <a:t>2</a:t>
            </a:r>
          </a:p>
        </p:txBody>
      </p:sp>
      <p:sp>
        <p:nvSpPr>
          <p:cNvPr id="39" name="Zone de texte 66">
            <a:extLst>
              <a:ext uri="{FF2B5EF4-FFF2-40B4-BE49-F238E27FC236}">
                <a16:creationId xmlns:a16="http://schemas.microsoft.com/office/drawing/2014/main" id="{52F87C38-5EDC-3EF8-A66F-B95D9900CA33}"/>
              </a:ext>
            </a:extLst>
          </p:cNvPr>
          <p:cNvSpPr txBox="1">
            <a:spLocks noChangeArrowheads="1"/>
          </p:cNvSpPr>
          <p:nvPr/>
        </p:nvSpPr>
        <p:spPr bwMode="auto">
          <a:xfrm>
            <a:off x="363046" y="4535536"/>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effectLst>
                  <a:outerShdw blurRad="38100" dist="38100" dir="2700000" algn="tl">
                    <a:srgbClr val="000000">
                      <a:alpha val="43137"/>
                    </a:srgbClr>
                  </a:outerShdw>
                </a:effectLst>
                <a:latin typeface="+mj-lt"/>
              </a:rPr>
              <a:t>3</a:t>
            </a:r>
          </a:p>
        </p:txBody>
      </p:sp>
      <p:sp>
        <p:nvSpPr>
          <p:cNvPr id="40" name="Zone de texte 69">
            <a:extLst>
              <a:ext uri="{FF2B5EF4-FFF2-40B4-BE49-F238E27FC236}">
                <a16:creationId xmlns:a16="http://schemas.microsoft.com/office/drawing/2014/main" id="{0C5076B6-0B15-169D-279A-457F7DBD9AB2}"/>
              </a:ext>
            </a:extLst>
          </p:cNvPr>
          <p:cNvSpPr txBox="1">
            <a:spLocks noChangeArrowheads="1"/>
          </p:cNvSpPr>
          <p:nvPr/>
        </p:nvSpPr>
        <p:spPr bwMode="auto">
          <a:xfrm>
            <a:off x="330878" y="5493986"/>
            <a:ext cx="529043" cy="30777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rtlCol="0">
            <a:spAutoFit/>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algn="ctr" rtl="0" eaLnBrk="1" hangingPunct="1"/>
            <a:r>
              <a:rPr lang="fr-FR" sz="1400" b="1" dirty="0">
                <a:effectLst>
                  <a:outerShdw blurRad="38100" dist="38100" dir="2700000" algn="tl">
                    <a:srgbClr val="000000">
                      <a:alpha val="43137"/>
                    </a:srgbClr>
                  </a:outerShdw>
                </a:effectLst>
                <a:latin typeface="+mj-lt"/>
              </a:rPr>
              <a:t>4</a:t>
            </a:r>
          </a:p>
        </p:txBody>
      </p:sp>
      <p:pic>
        <p:nvPicPr>
          <p:cNvPr id="41" name="Image 40">
            <a:extLst>
              <a:ext uri="{FF2B5EF4-FFF2-40B4-BE49-F238E27FC236}">
                <a16:creationId xmlns:a16="http://schemas.microsoft.com/office/drawing/2014/main" id="{8944E80D-8796-42D9-942F-F894E9DEC079}"/>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4098" name="Picture 2" descr="Tiled - The Ultimate Sales &amp; Marketing Playbook for Experiential Content">
            <a:extLst>
              <a:ext uri="{FF2B5EF4-FFF2-40B4-BE49-F238E27FC236}">
                <a16:creationId xmlns:a16="http://schemas.microsoft.com/office/drawing/2014/main" id="{977ED842-CFD1-229C-D59C-B3C1545793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9997" y="3040737"/>
            <a:ext cx="1387413" cy="427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0" name="Picture 4" descr="Python Tetris using PyGame – Programming Path">
            <a:extLst>
              <a:ext uri="{FF2B5EF4-FFF2-40B4-BE49-F238E27FC236}">
                <a16:creationId xmlns:a16="http://schemas.microsoft.com/office/drawing/2014/main" id="{49C98329-95CC-545B-D9EC-F287BC3E54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7405" y="3091086"/>
            <a:ext cx="1442349" cy="4270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2" name="Picture 6" descr="Python Logo – PNG e Vetor – Download de Logo">
            <a:extLst>
              <a:ext uri="{FF2B5EF4-FFF2-40B4-BE49-F238E27FC236}">
                <a16:creationId xmlns:a16="http://schemas.microsoft.com/office/drawing/2014/main" id="{A0952790-3A09-F524-F975-2E4D4887AB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199" y="3036324"/>
            <a:ext cx="1514772" cy="4396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4" name="Picture 8" descr="Windows sistema eragilerako aplikazioak euskaraz - Iparra.eus">
            <a:extLst>
              <a:ext uri="{FF2B5EF4-FFF2-40B4-BE49-F238E27FC236}">
                <a16:creationId xmlns:a16="http://schemas.microsoft.com/office/drawing/2014/main" id="{72F89146-6499-9274-18CB-5D98A9567C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2157" y="5666171"/>
            <a:ext cx="1586246" cy="8079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106" name="Picture 10" descr="[Interview] Simon Steinberger von pixabay.com (CC0) – Benedikt Geyer">
            <a:extLst>
              <a:ext uri="{FF2B5EF4-FFF2-40B4-BE49-F238E27FC236}">
                <a16:creationId xmlns:a16="http://schemas.microsoft.com/office/drawing/2014/main" id="{C77D4D23-B8EE-8CF0-49CC-4D37F6F3C7C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09262" y="6124581"/>
            <a:ext cx="1314475" cy="2646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2" name="Image 71">
            <a:extLst>
              <a:ext uri="{FF2B5EF4-FFF2-40B4-BE49-F238E27FC236}">
                <a16:creationId xmlns:a16="http://schemas.microsoft.com/office/drawing/2014/main" id="{C09973B8-C8BF-DC17-1675-1F26D1112FE8}"/>
              </a:ext>
            </a:extLst>
          </p:cNvPr>
          <p:cNvPicPr>
            <a:picLocks noChangeAspect="1"/>
          </p:cNvPicPr>
          <p:nvPr/>
        </p:nvPicPr>
        <p:blipFill>
          <a:blip r:embed="rId9"/>
          <a:stretch>
            <a:fillRect/>
          </a:stretch>
        </p:blipFill>
        <p:spPr>
          <a:xfrm>
            <a:off x="1263749" y="6044155"/>
            <a:ext cx="1396483" cy="338333"/>
          </a:xfrm>
          <a:prstGeom prst="rect">
            <a:avLst/>
          </a:prstGeom>
          <a:ln>
            <a:noFill/>
          </a:ln>
          <a:effectLst>
            <a:outerShdw blurRad="292100" dist="139700" dir="2700000" algn="tl" rotWithShape="0">
              <a:srgbClr val="333333">
                <a:alpha val="65000"/>
              </a:srgbClr>
            </a:outerShdw>
          </a:effectLst>
        </p:spPr>
      </p:pic>
      <p:pic>
        <p:nvPicPr>
          <p:cNvPr id="81" name="Image 80">
            <a:extLst>
              <a:ext uri="{FF2B5EF4-FFF2-40B4-BE49-F238E27FC236}">
                <a16:creationId xmlns:a16="http://schemas.microsoft.com/office/drawing/2014/main" id="{671209EE-5F1D-C8E3-71E0-899A7BEFE297}"/>
              </a:ext>
            </a:extLst>
          </p:cNvPr>
          <p:cNvPicPr>
            <a:picLocks noChangeAspect="1"/>
          </p:cNvPicPr>
          <p:nvPr/>
        </p:nvPicPr>
        <p:blipFill>
          <a:blip r:embed="rId10"/>
          <a:stretch>
            <a:fillRect/>
          </a:stretch>
        </p:blipFill>
        <p:spPr>
          <a:xfrm>
            <a:off x="1624727" y="3936288"/>
            <a:ext cx="1197430" cy="478972"/>
          </a:xfrm>
          <a:prstGeom prst="rect">
            <a:avLst/>
          </a:prstGeom>
          <a:ln>
            <a:noFill/>
          </a:ln>
          <a:effectLst>
            <a:outerShdw blurRad="292100" dist="139700" dir="2700000" algn="tl" rotWithShape="0">
              <a:srgbClr val="333333">
                <a:alpha val="65000"/>
              </a:srgbClr>
            </a:outerShdw>
          </a:effectLst>
        </p:spPr>
      </p:pic>
      <p:pic>
        <p:nvPicPr>
          <p:cNvPr id="82" name="Image 81">
            <a:extLst>
              <a:ext uri="{FF2B5EF4-FFF2-40B4-BE49-F238E27FC236}">
                <a16:creationId xmlns:a16="http://schemas.microsoft.com/office/drawing/2014/main" id="{8F0BF4C2-F5A0-9D28-2BFD-87D1855E7376}"/>
              </a:ext>
            </a:extLst>
          </p:cNvPr>
          <p:cNvPicPr>
            <a:picLocks noChangeAspect="1"/>
          </p:cNvPicPr>
          <p:nvPr/>
        </p:nvPicPr>
        <p:blipFill>
          <a:blip r:embed="rId10"/>
          <a:stretch>
            <a:fillRect/>
          </a:stretch>
        </p:blipFill>
        <p:spPr>
          <a:xfrm>
            <a:off x="2041169" y="4921326"/>
            <a:ext cx="1197430" cy="478972"/>
          </a:xfrm>
          <a:prstGeom prst="rect">
            <a:avLst/>
          </a:prstGeom>
          <a:ln>
            <a:noFill/>
          </a:ln>
          <a:effectLst>
            <a:outerShdw blurRad="292100" dist="139700" dir="2700000" algn="tl" rotWithShape="0">
              <a:srgbClr val="333333">
                <a:alpha val="65000"/>
              </a:srgbClr>
            </a:outerShdw>
          </a:effectLst>
        </p:spPr>
      </p:pic>
      <p:pic>
        <p:nvPicPr>
          <p:cNvPr id="84" name="Picture 12" descr="A Datadog technical review">
            <a:extLst>
              <a:ext uri="{FF2B5EF4-FFF2-40B4-BE49-F238E27FC236}">
                <a16:creationId xmlns:a16="http://schemas.microsoft.com/office/drawing/2014/main" id="{F0FA2A3C-154D-187D-B1BC-F138870AC20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04" t="18957" r="9957" b="22080"/>
          <a:stretch/>
        </p:blipFill>
        <p:spPr bwMode="auto">
          <a:xfrm>
            <a:off x="5597529" y="5607600"/>
            <a:ext cx="1890302" cy="7813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8" name="Image 27">
            <a:extLst>
              <a:ext uri="{FF2B5EF4-FFF2-40B4-BE49-F238E27FC236}">
                <a16:creationId xmlns:a16="http://schemas.microsoft.com/office/drawing/2014/main" id="{B173EB83-9849-8D62-E5F4-685BA1A24466}"/>
              </a:ext>
            </a:extLst>
          </p:cNvPr>
          <p:cNvPicPr>
            <a:picLocks noChangeAspect="1"/>
          </p:cNvPicPr>
          <p:nvPr/>
        </p:nvPicPr>
        <p:blipFill>
          <a:blip r:embed="rId12"/>
          <a:stretch>
            <a:fillRect/>
          </a:stretch>
        </p:blipFill>
        <p:spPr>
          <a:xfrm rot="21411572">
            <a:off x="10683306" y="672728"/>
            <a:ext cx="1295187" cy="12951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8945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up)">
                                      <p:cBhvr>
                                        <p:cTn id="15" dur="500"/>
                                        <p:tgtEl>
                                          <p:spTgt spid="42"/>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74">
                                            <p:txEl>
                                              <p:pRg st="0" end="0"/>
                                            </p:txEl>
                                          </p:spTgt>
                                        </p:tgtEl>
                                        <p:attrNameLst>
                                          <p:attrName>style.visibility</p:attrName>
                                        </p:attrNameLst>
                                      </p:cBhvr>
                                      <p:to>
                                        <p:strVal val="visible"/>
                                      </p:to>
                                    </p:set>
                                    <p:animEffect transition="in" filter="wipe(up)">
                                      <p:cBhvr>
                                        <p:cTn id="18" dur="500"/>
                                        <p:tgtEl>
                                          <p:spTgt spid="74">
                                            <p:txEl>
                                              <p:pRg st="0" end="0"/>
                                            </p:txEl>
                                          </p:spTgt>
                                        </p:tgtEl>
                                      </p:cBhvr>
                                    </p:animEffect>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up)">
                                      <p:cBhvr>
                                        <p:cTn id="22" dur="500"/>
                                        <p:tgtEl>
                                          <p:spTgt spid="45"/>
                                        </p:tgtEl>
                                      </p:cBhvr>
                                    </p:animEffect>
                                  </p:childTnLst>
                                </p:cTn>
                              </p:par>
                              <p:par>
                                <p:cTn id="23" presetID="22" presetClass="entr" presetSubtype="1" fill="hold" grpId="0" nodeType="withEffect">
                                  <p:stCondLst>
                                    <p:cond delay="0"/>
                                  </p:stCondLst>
                                  <p:childTnLst>
                                    <p:set>
                                      <p:cBhvr>
                                        <p:cTn id="24" dur="1" fill="hold">
                                          <p:stCondLst>
                                            <p:cond delay="0"/>
                                          </p:stCondLst>
                                        </p:cTn>
                                        <p:tgtEl>
                                          <p:spTgt spid="75">
                                            <p:txEl>
                                              <p:pRg st="0" end="0"/>
                                            </p:txEl>
                                          </p:spTgt>
                                        </p:tgtEl>
                                        <p:attrNameLst>
                                          <p:attrName>style.visibility</p:attrName>
                                        </p:attrNameLst>
                                      </p:cBhvr>
                                      <p:to>
                                        <p:strVal val="visible"/>
                                      </p:to>
                                    </p:set>
                                    <p:animEffect transition="in" filter="wipe(up)">
                                      <p:cBhvr>
                                        <p:cTn id="25" dur="500"/>
                                        <p:tgtEl>
                                          <p:spTgt spid="75">
                                            <p:txEl>
                                              <p:pRg st="0" end="0"/>
                                            </p:txEl>
                                          </p:spTgt>
                                        </p:tgtEl>
                                      </p:cBhvr>
                                    </p:animEffect>
                                  </p:childTnLst>
                                </p:cTn>
                              </p:par>
                            </p:childTnLst>
                          </p:cTn>
                        </p:par>
                        <p:par>
                          <p:cTn id="26" fill="hold">
                            <p:stCondLst>
                              <p:cond delay="1000"/>
                            </p:stCondLst>
                            <p:childTnLst>
                              <p:par>
                                <p:cTn id="27" presetID="22" presetClass="entr" presetSubtype="1" fill="hold" grpId="0" nodeType="after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up)">
                                      <p:cBhvr>
                                        <p:cTn id="29" dur="500"/>
                                        <p:tgtEl>
                                          <p:spTgt spid="54"/>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76">
                                            <p:txEl>
                                              <p:pRg st="0" end="0"/>
                                            </p:txEl>
                                          </p:spTgt>
                                        </p:tgtEl>
                                        <p:attrNameLst>
                                          <p:attrName>style.visibility</p:attrName>
                                        </p:attrNameLst>
                                      </p:cBhvr>
                                      <p:to>
                                        <p:strVal val="visible"/>
                                      </p:to>
                                    </p:set>
                                    <p:animEffect transition="in" filter="wipe(up)">
                                      <p:cBhvr>
                                        <p:cTn id="32" dur="500"/>
                                        <p:tgtEl>
                                          <p:spTgt spid="76">
                                            <p:txEl>
                                              <p:pRg st="0" end="0"/>
                                            </p:txEl>
                                          </p:spTgt>
                                        </p:tgtEl>
                                      </p:cBhvr>
                                    </p:animEffect>
                                  </p:childTnLst>
                                </p:cTn>
                              </p:par>
                            </p:childTnLst>
                          </p:cTn>
                        </p:par>
                        <p:par>
                          <p:cTn id="33" fill="hold">
                            <p:stCondLst>
                              <p:cond delay="1500"/>
                            </p:stCondLst>
                            <p:childTnLst>
                              <p:par>
                                <p:cTn id="34" presetID="22" presetClass="entr" presetSubtype="1" fill="hold" grpId="0" nodeType="after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ipe(up)">
                                      <p:cBhvr>
                                        <p:cTn id="36" dur="500"/>
                                        <p:tgtEl>
                                          <p:spTgt spid="61"/>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up)">
                                      <p:cBhvr>
                                        <p:cTn id="39" dur="500"/>
                                        <p:tgtEl>
                                          <p:spTgt spid="33"/>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up)">
                                      <p:cBhvr>
                                        <p:cTn id="42" dur="500"/>
                                        <p:tgtEl>
                                          <p:spTgt spid="36"/>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up)">
                                      <p:cBhvr>
                                        <p:cTn id="45" dur="500"/>
                                        <p:tgtEl>
                                          <p:spTgt spid="39"/>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500"/>
                                        <p:tgtEl>
                                          <p:spTgt spid="40"/>
                                        </p:tgtEl>
                                      </p:cBhvr>
                                    </p:animEffect>
                                  </p:childTnLst>
                                </p:cTn>
                              </p:par>
                              <p:par>
                                <p:cTn id="49" presetID="22" presetClass="entr" presetSubtype="1" fill="hold" nodeType="withEffect">
                                  <p:stCondLst>
                                    <p:cond delay="0"/>
                                  </p:stCondLst>
                                  <p:childTnLst>
                                    <p:set>
                                      <p:cBhvr>
                                        <p:cTn id="50" dur="1" fill="hold">
                                          <p:stCondLst>
                                            <p:cond delay="0"/>
                                          </p:stCondLst>
                                        </p:cTn>
                                        <p:tgtEl>
                                          <p:spTgt spid="4098"/>
                                        </p:tgtEl>
                                        <p:attrNameLst>
                                          <p:attrName>style.visibility</p:attrName>
                                        </p:attrNameLst>
                                      </p:cBhvr>
                                      <p:to>
                                        <p:strVal val="visible"/>
                                      </p:to>
                                    </p:set>
                                    <p:animEffect transition="in" filter="wipe(up)">
                                      <p:cBhvr>
                                        <p:cTn id="51" dur="500"/>
                                        <p:tgtEl>
                                          <p:spTgt spid="4098"/>
                                        </p:tgtEl>
                                      </p:cBhvr>
                                    </p:animEffect>
                                  </p:childTnLst>
                                </p:cTn>
                              </p:par>
                              <p:par>
                                <p:cTn id="52" presetID="22" presetClass="entr" presetSubtype="1" fill="hold" nodeType="withEffect">
                                  <p:stCondLst>
                                    <p:cond delay="0"/>
                                  </p:stCondLst>
                                  <p:childTnLst>
                                    <p:set>
                                      <p:cBhvr>
                                        <p:cTn id="53" dur="1" fill="hold">
                                          <p:stCondLst>
                                            <p:cond delay="0"/>
                                          </p:stCondLst>
                                        </p:cTn>
                                        <p:tgtEl>
                                          <p:spTgt spid="4100"/>
                                        </p:tgtEl>
                                        <p:attrNameLst>
                                          <p:attrName>style.visibility</p:attrName>
                                        </p:attrNameLst>
                                      </p:cBhvr>
                                      <p:to>
                                        <p:strVal val="visible"/>
                                      </p:to>
                                    </p:set>
                                    <p:animEffect transition="in" filter="wipe(up)">
                                      <p:cBhvr>
                                        <p:cTn id="54" dur="500"/>
                                        <p:tgtEl>
                                          <p:spTgt spid="4100"/>
                                        </p:tgtEl>
                                      </p:cBhvr>
                                    </p:animEffect>
                                  </p:childTnLst>
                                </p:cTn>
                              </p:par>
                              <p:par>
                                <p:cTn id="55" presetID="22" presetClass="entr" presetSubtype="1" fill="hold" nodeType="withEffect">
                                  <p:stCondLst>
                                    <p:cond delay="0"/>
                                  </p:stCondLst>
                                  <p:childTnLst>
                                    <p:set>
                                      <p:cBhvr>
                                        <p:cTn id="56" dur="1" fill="hold">
                                          <p:stCondLst>
                                            <p:cond delay="0"/>
                                          </p:stCondLst>
                                        </p:cTn>
                                        <p:tgtEl>
                                          <p:spTgt spid="4102"/>
                                        </p:tgtEl>
                                        <p:attrNameLst>
                                          <p:attrName>style.visibility</p:attrName>
                                        </p:attrNameLst>
                                      </p:cBhvr>
                                      <p:to>
                                        <p:strVal val="visible"/>
                                      </p:to>
                                    </p:set>
                                    <p:animEffect transition="in" filter="wipe(up)">
                                      <p:cBhvr>
                                        <p:cTn id="57" dur="500"/>
                                        <p:tgtEl>
                                          <p:spTgt spid="4102"/>
                                        </p:tgtEl>
                                      </p:cBhvr>
                                    </p:animEffect>
                                  </p:childTnLst>
                                </p:cTn>
                              </p:par>
                              <p:par>
                                <p:cTn id="58" presetID="22" presetClass="entr" presetSubtype="1" fill="hold" nodeType="withEffect">
                                  <p:stCondLst>
                                    <p:cond delay="0"/>
                                  </p:stCondLst>
                                  <p:childTnLst>
                                    <p:set>
                                      <p:cBhvr>
                                        <p:cTn id="59" dur="1" fill="hold">
                                          <p:stCondLst>
                                            <p:cond delay="0"/>
                                          </p:stCondLst>
                                        </p:cTn>
                                        <p:tgtEl>
                                          <p:spTgt spid="4104"/>
                                        </p:tgtEl>
                                        <p:attrNameLst>
                                          <p:attrName>style.visibility</p:attrName>
                                        </p:attrNameLst>
                                      </p:cBhvr>
                                      <p:to>
                                        <p:strVal val="visible"/>
                                      </p:to>
                                    </p:set>
                                    <p:animEffect transition="in" filter="wipe(up)">
                                      <p:cBhvr>
                                        <p:cTn id="60" dur="500"/>
                                        <p:tgtEl>
                                          <p:spTgt spid="4104"/>
                                        </p:tgtEl>
                                      </p:cBhvr>
                                    </p:animEffect>
                                  </p:childTnLst>
                                </p:cTn>
                              </p:par>
                              <p:par>
                                <p:cTn id="61" presetID="22" presetClass="entr" presetSubtype="1" fill="hold" nodeType="withEffect">
                                  <p:stCondLst>
                                    <p:cond delay="0"/>
                                  </p:stCondLst>
                                  <p:childTnLst>
                                    <p:set>
                                      <p:cBhvr>
                                        <p:cTn id="62" dur="1" fill="hold">
                                          <p:stCondLst>
                                            <p:cond delay="0"/>
                                          </p:stCondLst>
                                        </p:cTn>
                                        <p:tgtEl>
                                          <p:spTgt spid="4106"/>
                                        </p:tgtEl>
                                        <p:attrNameLst>
                                          <p:attrName>style.visibility</p:attrName>
                                        </p:attrNameLst>
                                      </p:cBhvr>
                                      <p:to>
                                        <p:strVal val="visible"/>
                                      </p:to>
                                    </p:set>
                                    <p:animEffect transition="in" filter="wipe(up)">
                                      <p:cBhvr>
                                        <p:cTn id="63" dur="500"/>
                                        <p:tgtEl>
                                          <p:spTgt spid="4106"/>
                                        </p:tgtEl>
                                      </p:cBhvr>
                                    </p:animEffect>
                                  </p:childTnLst>
                                </p:cTn>
                              </p:par>
                              <p:par>
                                <p:cTn id="64" presetID="22" presetClass="entr" presetSubtype="1"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animEffect transition="in" filter="wipe(up)">
                                      <p:cBhvr>
                                        <p:cTn id="66" dur="500"/>
                                        <p:tgtEl>
                                          <p:spTgt spid="72"/>
                                        </p:tgtEl>
                                      </p:cBhvr>
                                    </p:animEffect>
                                  </p:childTnLst>
                                </p:cTn>
                              </p:par>
                              <p:par>
                                <p:cTn id="67" presetID="22" presetClass="entr" presetSubtype="1"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animEffect transition="in" filter="wipe(up)">
                                      <p:cBhvr>
                                        <p:cTn id="69" dur="500"/>
                                        <p:tgtEl>
                                          <p:spTgt spid="81"/>
                                        </p:tgtEl>
                                      </p:cBhvr>
                                    </p:animEffect>
                                  </p:childTnLst>
                                </p:cTn>
                              </p:par>
                              <p:par>
                                <p:cTn id="70" presetID="22" presetClass="entr" presetSubtype="1" fill="hold" nodeType="with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wipe(up)">
                                      <p:cBhvr>
                                        <p:cTn id="72" dur="500"/>
                                        <p:tgtEl>
                                          <p:spTgt spid="82"/>
                                        </p:tgtEl>
                                      </p:cBhvr>
                                    </p:animEffect>
                                  </p:childTnLst>
                                </p:cTn>
                              </p:par>
                              <p:par>
                                <p:cTn id="73" presetID="22" presetClass="entr" presetSubtype="1" fill="hold" nodeType="withEffect">
                                  <p:stCondLst>
                                    <p:cond delay="0"/>
                                  </p:stCondLst>
                                  <p:childTnLst>
                                    <p:set>
                                      <p:cBhvr>
                                        <p:cTn id="74" dur="1" fill="hold">
                                          <p:stCondLst>
                                            <p:cond delay="0"/>
                                          </p:stCondLst>
                                        </p:cTn>
                                        <p:tgtEl>
                                          <p:spTgt spid="84"/>
                                        </p:tgtEl>
                                        <p:attrNameLst>
                                          <p:attrName>style.visibility</p:attrName>
                                        </p:attrNameLst>
                                      </p:cBhvr>
                                      <p:to>
                                        <p:strVal val="visible"/>
                                      </p:to>
                                    </p:set>
                                    <p:animEffect transition="in" filter="wipe(up)">
                                      <p:cBhvr>
                                        <p:cTn id="75" dur="500"/>
                                        <p:tgtEl>
                                          <p:spTgt spid="84"/>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77">
                                            <p:txEl>
                                              <p:pRg st="0" end="0"/>
                                            </p:txEl>
                                          </p:spTgt>
                                        </p:tgtEl>
                                        <p:attrNameLst>
                                          <p:attrName>style.visibility</p:attrName>
                                        </p:attrNameLst>
                                      </p:cBhvr>
                                      <p:to>
                                        <p:strVal val="visible"/>
                                      </p:to>
                                    </p:set>
                                    <p:animEffect transition="in" filter="wipe(up)">
                                      <p:cBhvr>
                                        <p:cTn id="78" dur="500"/>
                                        <p:tgtEl>
                                          <p:spTgt spid="77">
                                            <p:txEl>
                                              <p:pRg st="0" end="0"/>
                                            </p:txEl>
                                          </p:spTgt>
                                        </p:tgtEl>
                                      </p:cBhvr>
                                    </p:animEffect>
                                  </p:childTnLst>
                                </p:cTn>
                              </p:par>
                              <p:par>
                                <p:cTn id="79" presetID="42" presetClass="entr" presetSubtype="0" fill="hold" nodeType="withEffect">
                                  <p:stCondLst>
                                    <p:cond delay="70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0"/>
                                        <p:tgtEl>
                                          <p:spTgt spid="9"/>
                                        </p:tgtEl>
                                      </p:cBhvr>
                                    </p:animEffect>
                                    <p:anim calcmode="lin" valueType="num">
                                      <p:cBhvr>
                                        <p:cTn id="82" dur="1000" fill="hold"/>
                                        <p:tgtEl>
                                          <p:spTgt spid="9"/>
                                        </p:tgtEl>
                                        <p:attrNameLst>
                                          <p:attrName>ppt_x</p:attrName>
                                        </p:attrNameLst>
                                      </p:cBhvr>
                                      <p:tavLst>
                                        <p:tav tm="0">
                                          <p:val>
                                            <p:strVal val="#ppt_x"/>
                                          </p:val>
                                        </p:tav>
                                        <p:tav tm="100000">
                                          <p:val>
                                            <p:strVal val="#ppt_x"/>
                                          </p:val>
                                        </p:tav>
                                      </p:tavLst>
                                    </p:anim>
                                    <p:anim calcmode="lin" valueType="num">
                                      <p:cBhvr>
                                        <p:cTn id="83" dur="1000" fill="hold"/>
                                        <p:tgtEl>
                                          <p:spTgt spid="9"/>
                                        </p:tgtEl>
                                        <p:attrNameLst>
                                          <p:attrName>ppt_y</p:attrName>
                                        </p:attrNameLst>
                                      </p:cBhvr>
                                      <p:tavLst>
                                        <p:tav tm="0">
                                          <p:val>
                                            <p:strVal val="#ppt_y+.1"/>
                                          </p:val>
                                        </p:tav>
                                        <p:tav tm="100000">
                                          <p:val>
                                            <p:strVal val="#ppt_y"/>
                                          </p:val>
                                        </p:tav>
                                      </p:tavLst>
                                    </p:anim>
                                  </p:childTnLst>
                                </p:cTn>
                              </p:par>
                              <p:par>
                                <p:cTn id="84" presetID="42" presetClass="entr" presetSubtype="0" fill="hold" nodeType="withEffect">
                                  <p:stCondLst>
                                    <p:cond delay="1700"/>
                                  </p:stCondLst>
                                  <p:childTnLst>
                                    <p:set>
                                      <p:cBhvr>
                                        <p:cTn id="85" dur="1" fill="hold">
                                          <p:stCondLst>
                                            <p:cond delay="0"/>
                                          </p:stCondLst>
                                        </p:cTn>
                                        <p:tgtEl>
                                          <p:spTgt spid="13"/>
                                        </p:tgtEl>
                                        <p:attrNameLst>
                                          <p:attrName>style.visibility</p:attrName>
                                        </p:attrNameLst>
                                      </p:cBhvr>
                                      <p:to>
                                        <p:strVal val="visible"/>
                                      </p:to>
                                    </p:set>
                                    <p:animEffect transition="in" filter="fade">
                                      <p:cBhvr>
                                        <p:cTn id="86" dur="1000"/>
                                        <p:tgtEl>
                                          <p:spTgt spid="13"/>
                                        </p:tgtEl>
                                      </p:cBhvr>
                                    </p:animEffect>
                                    <p:anim calcmode="lin" valueType="num">
                                      <p:cBhvr>
                                        <p:cTn id="87" dur="1000" fill="hold"/>
                                        <p:tgtEl>
                                          <p:spTgt spid="13"/>
                                        </p:tgtEl>
                                        <p:attrNameLst>
                                          <p:attrName>ppt_x</p:attrName>
                                        </p:attrNameLst>
                                      </p:cBhvr>
                                      <p:tavLst>
                                        <p:tav tm="0">
                                          <p:val>
                                            <p:strVal val="#ppt_x"/>
                                          </p:val>
                                        </p:tav>
                                        <p:tav tm="100000">
                                          <p:val>
                                            <p:strVal val="#ppt_x"/>
                                          </p:val>
                                        </p:tav>
                                      </p:tavLst>
                                    </p:anim>
                                    <p:anim calcmode="lin" valueType="num">
                                      <p:cBhvr>
                                        <p:cTn id="88" dur="1000" fill="hold"/>
                                        <p:tgtEl>
                                          <p:spTgt spid="13"/>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2800"/>
                                  </p:stCondLst>
                                  <p:childTnLst>
                                    <p:set>
                                      <p:cBhvr>
                                        <p:cTn id="90" dur="1" fill="hold">
                                          <p:stCondLst>
                                            <p:cond delay="0"/>
                                          </p:stCondLst>
                                        </p:cTn>
                                        <p:tgtEl>
                                          <p:spTgt spid="17"/>
                                        </p:tgtEl>
                                        <p:attrNameLst>
                                          <p:attrName>style.visibility</p:attrName>
                                        </p:attrNameLst>
                                      </p:cBhvr>
                                      <p:to>
                                        <p:strVal val="visible"/>
                                      </p:to>
                                    </p:set>
                                    <p:animEffect transition="in" filter="fade">
                                      <p:cBhvr>
                                        <p:cTn id="91" dur="1000"/>
                                        <p:tgtEl>
                                          <p:spTgt spid="17"/>
                                        </p:tgtEl>
                                      </p:cBhvr>
                                    </p:animEffect>
                                    <p:anim calcmode="lin" valueType="num">
                                      <p:cBhvr>
                                        <p:cTn id="92" dur="1000" fill="hold"/>
                                        <p:tgtEl>
                                          <p:spTgt spid="17"/>
                                        </p:tgtEl>
                                        <p:attrNameLst>
                                          <p:attrName>ppt_x</p:attrName>
                                        </p:attrNameLst>
                                      </p:cBhvr>
                                      <p:tavLst>
                                        <p:tav tm="0">
                                          <p:val>
                                            <p:strVal val="#ppt_x"/>
                                          </p:val>
                                        </p:tav>
                                        <p:tav tm="100000">
                                          <p:val>
                                            <p:strVal val="#ppt_x"/>
                                          </p:val>
                                        </p:tav>
                                      </p:tavLst>
                                    </p:anim>
                                    <p:anim calcmode="lin" valueType="num">
                                      <p:cBhvr>
                                        <p:cTn id="93" dur="1000" fill="hold"/>
                                        <p:tgtEl>
                                          <p:spTgt spid="17"/>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3900"/>
                                  </p:stCondLst>
                                  <p:childTnLst>
                                    <p:set>
                                      <p:cBhvr>
                                        <p:cTn id="95" dur="1" fill="hold">
                                          <p:stCondLst>
                                            <p:cond delay="0"/>
                                          </p:stCondLst>
                                        </p:cTn>
                                        <p:tgtEl>
                                          <p:spTgt spid="21"/>
                                        </p:tgtEl>
                                        <p:attrNameLst>
                                          <p:attrName>style.visibility</p:attrName>
                                        </p:attrNameLst>
                                      </p:cBhvr>
                                      <p:to>
                                        <p:strVal val="visible"/>
                                      </p:to>
                                    </p:set>
                                    <p:animEffect transition="in" filter="fade">
                                      <p:cBhvr>
                                        <p:cTn id="96" dur="1000"/>
                                        <p:tgtEl>
                                          <p:spTgt spid="21"/>
                                        </p:tgtEl>
                                      </p:cBhvr>
                                    </p:animEffect>
                                    <p:anim calcmode="lin" valueType="num">
                                      <p:cBhvr>
                                        <p:cTn id="97" dur="1000" fill="hold"/>
                                        <p:tgtEl>
                                          <p:spTgt spid="21"/>
                                        </p:tgtEl>
                                        <p:attrNameLst>
                                          <p:attrName>ppt_x</p:attrName>
                                        </p:attrNameLst>
                                      </p:cBhvr>
                                      <p:tavLst>
                                        <p:tav tm="0">
                                          <p:val>
                                            <p:strVal val="#ppt_x"/>
                                          </p:val>
                                        </p:tav>
                                        <p:tav tm="100000">
                                          <p:val>
                                            <p:strVal val="#ppt_x"/>
                                          </p:val>
                                        </p:tav>
                                      </p:tavLst>
                                    </p:anim>
                                    <p:anim calcmode="lin" valueType="num">
                                      <p:cBhvr>
                                        <p:cTn id="98" dur="1000" fill="hold"/>
                                        <p:tgtEl>
                                          <p:spTgt spid="21"/>
                                        </p:tgtEl>
                                        <p:attrNameLst>
                                          <p:attrName>ppt_y</p:attrName>
                                        </p:attrNameLst>
                                      </p:cBhvr>
                                      <p:tavLst>
                                        <p:tav tm="0">
                                          <p:val>
                                            <p:strVal val="#ppt_y+.1"/>
                                          </p:val>
                                        </p:tav>
                                        <p:tav tm="100000">
                                          <p:val>
                                            <p:strVal val="#ppt_y"/>
                                          </p:val>
                                        </p:tav>
                                      </p:tavLst>
                                    </p:anim>
                                  </p:childTnLst>
                                </p:cTn>
                              </p:par>
                              <p:par>
                                <p:cTn id="99" presetID="45" presetClass="entr" presetSubtype="0" fill="hold" nodeType="withEffect">
                                  <p:stCondLst>
                                    <p:cond delay="1700"/>
                                  </p:stCondLst>
                                  <p:childTnLst>
                                    <p:set>
                                      <p:cBhvr>
                                        <p:cTn id="100" dur="1" fill="hold">
                                          <p:stCondLst>
                                            <p:cond delay="0"/>
                                          </p:stCondLst>
                                        </p:cTn>
                                        <p:tgtEl>
                                          <p:spTgt spid="5"/>
                                        </p:tgtEl>
                                        <p:attrNameLst>
                                          <p:attrName>style.visibility</p:attrName>
                                        </p:attrNameLst>
                                      </p:cBhvr>
                                      <p:to>
                                        <p:strVal val="visible"/>
                                      </p:to>
                                    </p:set>
                                    <p:animEffect transition="in" filter="fade">
                                      <p:cBhvr>
                                        <p:cTn id="101" dur="2000"/>
                                        <p:tgtEl>
                                          <p:spTgt spid="5"/>
                                        </p:tgtEl>
                                      </p:cBhvr>
                                    </p:animEffect>
                                    <p:anim calcmode="lin" valueType="num">
                                      <p:cBhvr>
                                        <p:cTn id="102" dur="2000" fill="hold"/>
                                        <p:tgtEl>
                                          <p:spTgt spid="5"/>
                                        </p:tgtEl>
                                        <p:attrNameLst>
                                          <p:attrName>ppt_w</p:attrName>
                                        </p:attrNameLst>
                                      </p:cBhvr>
                                      <p:tavLst>
                                        <p:tav tm="0" fmla="#ppt_w*sin(2.5*pi*$)">
                                          <p:val>
                                            <p:fltVal val="0"/>
                                          </p:val>
                                        </p:tav>
                                        <p:tav tm="100000">
                                          <p:val>
                                            <p:fltVal val="1"/>
                                          </p:val>
                                        </p:tav>
                                      </p:tavLst>
                                    </p:anim>
                                    <p:anim calcmode="lin" valueType="num">
                                      <p:cBhvr>
                                        <p:cTn id="103" dur="2000" fill="hold"/>
                                        <p:tgtEl>
                                          <p:spTgt spid="5"/>
                                        </p:tgtEl>
                                        <p:attrNameLst>
                                          <p:attrName>ppt_h</p:attrName>
                                        </p:attrNameLst>
                                      </p:cBhvr>
                                      <p:tavLst>
                                        <p:tav tm="0">
                                          <p:val>
                                            <p:strVal val="#ppt_h"/>
                                          </p:val>
                                        </p:tav>
                                        <p:tav tm="100000">
                                          <p:val>
                                            <p:strVal val="#ppt_h"/>
                                          </p:val>
                                        </p:tav>
                                      </p:tavLst>
                                    </p:anim>
                                  </p:childTnLst>
                                </p:cTn>
                              </p:par>
                              <p:par>
                                <p:cTn id="104" presetID="45" presetClass="entr" presetSubtype="0" fill="hold" nodeType="withEffect">
                                  <p:stCondLst>
                                    <p:cond delay="2700"/>
                                  </p:stCondLst>
                                  <p:childTnLst>
                                    <p:set>
                                      <p:cBhvr>
                                        <p:cTn id="105" dur="1" fill="hold">
                                          <p:stCondLst>
                                            <p:cond delay="0"/>
                                          </p:stCondLst>
                                        </p:cTn>
                                        <p:tgtEl>
                                          <p:spTgt spid="4"/>
                                        </p:tgtEl>
                                        <p:attrNameLst>
                                          <p:attrName>style.visibility</p:attrName>
                                        </p:attrNameLst>
                                      </p:cBhvr>
                                      <p:to>
                                        <p:strVal val="visible"/>
                                      </p:to>
                                    </p:set>
                                    <p:animEffect transition="in" filter="fade">
                                      <p:cBhvr>
                                        <p:cTn id="106" dur="2000"/>
                                        <p:tgtEl>
                                          <p:spTgt spid="4"/>
                                        </p:tgtEl>
                                      </p:cBhvr>
                                    </p:animEffect>
                                    <p:anim calcmode="lin" valueType="num">
                                      <p:cBhvr>
                                        <p:cTn id="107" dur="2000" fill="hold"/>
                                        <p:tgtEl>
                                          <p:spTgt spid="4"/>
                                        </p:tgtEl>
                                        <p:attrNameLst>
                                          <p:attrName>ppt_w</p:attrName>
                                        </p:attrNameLst>
                                      </p:cBhvr>
                                      <p:tavLst>
                                        <p:tav tm="0" fmla="#ppt_w*sin(2.5*pi*$)">
                                          <p:val>
                                            <p:fltVal val="0"/>
                                          </p:val>
                                        </p:tav>
                                        <p:tav tm="100000">
                                          <p:val>
                                            <p:fltVal val="1"/>
                                          </p:val>
                                        </p:tav>
                                      </p:tavLst>
                                    </p:anim>
                                    <p:anim calcmode="lin" valueType="num">
                                      <p:cBhvr>
                                        <p:cTn id="108" dur="2000" fill="hold"/>
                                        <p:tgtEl>
                                          <p:spTgt spid="4"/>
                                        </p:tgtEl>
                                        <p:attrNameLst>
                                          <p:attrName>ppt_h</p:attrName>
                                        </p:attrNameLst>
                                      </p:cBhvr>
                                      <p:tavLst>
                                        <p:tav tm="0">
                                          <p:val>
                                            <p:strVal val="#ppt_h"/>
                                          </p:val>
                                        </p:tav>
                                        <p:tav tm="100000">
                                          <p:val>
                                            <p:strVal val="#ppt_h"/>
                                          </p:val>
                                        </p:tav>
                                      </p:tavLst>
                                    </p:anim>
                                  </p:childTnLst>
                                </p:cTn>
                              </p:par>
                              <p:par>
                                <p:cTn id="109" presetID="45" presetClass="entr" presetSubtype="0" fill="hold" nodeType="withEffect">
                                  <p:stCondLst>
                                    <p:cond delay="3900"/>
                                  </p:stCondLst>
                                  <p:childTnLst>
                                    <p:set>
                                      <p:cBhvr>
                                        <p:cTn id="110" dur="1" fill="hold">
                                          <p:stCondLst>
                                            <p:cond delay="0"/>
                                          </p:stCondLst>
                                        </p:cTn>
                                        <p:tgtEl>
                                          <p:spTgt spid="3"/>
                                        </p:tgtEl>
                                        <p:attrNameLst>
                                          <p:attrName>style.visibility</p:attrName>
                                        </p:attrNameLst>
                                      </p:cBhvr>
                                      <p:to>
                                        <p:strVal val="visible"/>
                                      </p:to>
                                    </p:set>
                                    <p:animEffect transition="in" filter="fade">
                                      <p:cBhvr>
                                        <p:cTn id="111" dur="2000"/>
                                        <p:tgtEl>
                                          <p:spTgt spid="3"/>
                                        </p:tgtEl>
                                      </p:cBhvr>
                                    </p:animEffect>
                                    <p:anim calcmode="lin" valueType="num">
                                      <p:cBhvr>
                                        <p:cTn id="112" dur="2000" fill="hold"/>
                                        <p:tgtEl>
                                          <p:spTgt spid="3"/>
                                        </p:tgtEl>
                                        <p:attrNameLst>
                                          <p:attrName>ppt_w</p:attrName>
                                        </p:attrNameLst>
                                      </p:cBhvr>
                                      <p:tavLst>
                                        <p:tav tm="0" fmla="#ppt_w*sin(2.5*pi*$)">
                                          <p:val>
                                            <p:fltVal val="0"/>
                                          </p:val>
                                        </p:tav>
                                        <p:tav tm="100000">
                                          <p:val>
                                            <p:fltVal val="1"/>
                                          </p:val>
                                        </p:tav>
                                      </p:tavLst>
                                    </p:anim>
                                    <p:anim calcmode="lin" valueType="num">
                                      <p:cBhvr>
                                        <p:cTn id="113" dur="2000" fill="hold"/>
                                        <p:tgtEl>
                                          <p:spTgt spid="3"/>
                                        </p:tgtEl>
                                        <p:attrNameLst>
                                          <p:attrName>ppt_h</p:attrName>
                                        </p:attrNameLst>
                                      </p:cBhvr>
                                      <p:tavLst>
                                        <p:tav tm="0">
                                          <p:val>
                                            <p:strVal val="#ppt_h"/>
                                          </p:val>
                                        </p:tav>
                                        <p:tav tm="100000">
                                          <p:val>
                                            <p:strVal val="#ppt_h"/>
                                          </p:val>
                                        </p:tav>
                                      </p:tavLst>
                                    </p:anim>
                                  </p:childTnLst>
                                </p:cTn>
                              </p:par>
                              <p:par>
                                <p:cTn id="114" presetID="45" presetClass="entr" presetSubtype="0" fill="hold" nodeType="withEffect">
                                  <p:stCondLst>
                                    <p:cond delay="5000"/>
                                  </p:stCondLst>
                                  <p:childTnLst>
                                    <p:set>
                                      <p:cBhvr>
                                        <p:cTn id="115" dur="1" fill="hold">
                                          <p:stCondLst>
                                            <p:cond delay="0"/>
                                          </p:stCondLst>
                                        </p:cTn>
                                        <p:tgtEl>
                                          <p:spTgt spid="8"/>
                                        </p:tgtEl>
                                        <p:attrNameLst>
                                          <p:attrName>style.visibility</p:attrName>
                                        </p:attrNameLst>
                                      </p:cBhvr>
                                      <p:to>
                                        <p:strVal val="visible"/>
                                      </p:to>
                                    </p:set>
                                    <p:animEffect transition="in" filter="fade">
                                      <p:cBhvr>
                                        <p:cTn id="116" dur="2000"/>
                                        <p:tgtEl>
                                          <p:spTgt spid="8"/>
                                        </p:tgtEl>
                                      </p:cBhvr>
                                    </p:animEffect>
                                    <p:anim calcmode="lin" valueType="num">
                                      <p:cBhvr>
                                        <p:cTn id="117" dur="2000" fill="hold"/>
                                        <p:tgtEl>
                                          <p:spTgt spid="8"/>
                                        </p:tgtEl>
                                        <p:attrNameLst>
                                          <p:attrName>ppt_w</p:attrName>
                                        </p:attrNameLst>
                                      </p:cBhvr>
                                      <p:tavLst>
                                        <p:tav tm="0" fmla="#ppt_w*sin(2.5*pi*$)">
                                          <p:val>
                                            <p:fltVal val="0"/>
                                          </p:val>
                                        </p:tav>
                                        <p:tav tm="100000">
                                          <p:val>
                                            <p:fltVal val="1"/>
                                          </p:val>
                                        </p:tav>
                                      </p:tavLst>
                                    </p:anim>
                                    <p:anim calcmode="lin" valueType="num">
                                      <p:cBhvr>
                                        <p:cTn id="118" dur="2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2" grpId="0" animBg="1"/>
      <p:bldP spid="74" grpId="0" build="p"/>
      <p:bldP spid="45" grpId="0" animBg="1"/>
      <p:bldP spid="75" grpId="0" build="p"/>
      <p:bldP spid="54" grpId="0" animBg="1"/>
      <p:bldP spid="76" grpId="0" build="p"/>
      <p:bldP spid="61" grpId="0" animBg="1"/>
      <p:bldP spid="77" grpId="0" build="p"/>
      <p:bldP spid="33" grpId="0"/>
      <p:bldP spid="36" grpId="0"/>
      <p:bldP spid="39" grpId="0"/>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C4B6-A44A-491A-9345-D554EBE1BC91}"/>
              </a:ext>
            </a:extLst>
          </p:cNvPr>
          <p:cNvSpPr>
            <a:spLocks noGrp="1"/>
          </p:cNvSpPr>
          <p:nvPr>
            <p:ph type="title"/>
          </p:nvPr>
        </p:nvSpPr>
        <p:spPr/>
        <p:txBody>
          <a:bodyPr rtlCol="0"/>
          <a:lstStyle/>
          <a:p>
            <a:pPr algn="ctr" rtl="0"/>
            <a:r>
              <a:rPr lang="fr-FR" dirty="0">
                <a:effectLst>
                  <a:outerShdw blurRad="38100" dist="38100" dir="2700000" algn="tl">
                    <a:srgbClr val="000000">
                      <a:alpha val="43137"/>
                    </a:srgbClr>
                  </a:outerShdw>
                </a:effectLst>
              </a:rPr>
              <a:t>Le développement | Le code</a:t>
            </a:r>
          </a:p>
        </p:txBody>
      </p:sp>
      <p:pic>
        <p:nvPicPr>
          <p:cNvPr id="41" name="Image 40">
            <a:extLst>
              <a:ext uri="{FF2B5EF4-FFF2-40B4-BE49-F238E27FC236}">
                <a16:creationId xmlns:a16="http://schemas.microsoft.com/office/drawing/2014/main" id="{8944E80D-8796-42D9-942F-F894E9DEC079}"/>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48" name="Image 47">
            <a:extLst>
              <a:ext uri="{FF2B5EF4-FFF2-40B4-BE49-F238E27FC236}">
                <a16:creationId xmlns:a16="http://schemas.microsoft.com/office/drawing/2014/main" id="{E5C72A63-CCB4-00AC-D590-74AFBB522775}"/>
              </a:ext>
            </a:extLst>
          </p:cNvPr>
          <p:cNvPicPr>
            <a:picLocks noChangeAspect="1"/>
          </p:cNvPicPr>
          <p:nvPr/>
        </p:nvPicPr>
        <p:blipFill>
          <a:blip r:embed="rId4"/>
          <a:stretch>
            <a:fillRect/>
          </a:stretch>
        </p:blipFill>
        <p:spPr>
          <a:xfrm>
            <a:off x="10884978" y="856328"/>
            <a:ext cx="977838" cy="977838"/>
          </a:xfrm>
          <a:prstGeom prst="rect">
            <a:avLst/>
          </a:prstGeom>
          <a:ln>
            <a:noFill/>
          </a:ln>
          <a:effectLst>
            <a:outerShdw blurRad="292100" dist="139700" dir="2700000" algn="tl" rotWithShape="0">
              <a:srgbClr val="333333">
                <a:alpha val="65000"/>
              </a:srgbClr>
            </a:outerShdw>
          </a:effectLst>
        </p:spPr>
      </p:pic>
      <p:sp>
        <p:nvSpPr>
          <p:cNvPr id="7" name="Rectangle 7">
            <a:extLst>
              <a:ext uri="{FF2B5EF4-FFF2-40B4-BE49-F238E27FC236}">
                <a16:creationId xmlns:a16="http://schemas.microsoft.com/office/drawing/2014/main" id="{DE4C33B2-8826-75F5-4749-D3A00869BC90}"/>
              </a:ext>
            </a:extLst>
          </p:cNvPr>
          <p:cNvSpPr>
            <a:spLocks noChangeArrowheads="1"/>
          </p:cNvSpPr>
          <p:nvPr/>
        </p:nvSpPr>
        <p:spPr bwMode="auto">
          <a:xfrm>
            <a:off x="0" y="2048992"/>
            <a:ext cx="112853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i="1" u="sng" dirty="0">
                <a:effectLst>
                  <a:outerShdw blurRad="38100" dist="38100" dir="2700000" algn="tl">
                    <a:srgbClr val="000000">
                      <a:alpha val="43137"/>
                    </a:srgbClr>
                  </a:outerShdw>
                </a:effectLst>
              </a:rPr>
              <a:t>Les collisions :</a:t>
            </a:r>
            <a:endPar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indent="457200" rtl="0">
              <a:spcBef>
                <a:spcPts val="0"/>
              </a:spcBef>
              <a:spcAft>
                <a:spcPts val="0"/>
              </a:spcAft>
            </a:pPr>
            <a:endParaRPr lang="fr-FR" b="0" dirty="0">
              <a:effectLst/>
            </a:endParaRPr>
          </a:p>
        </p:txBody>
      </p:sp>
      <p:pic>
        <p:nvPicPr>
          <p:cNvPr id="9" name="Image 8">
            <a:extLst>
              <a:ext uri="{FF2B5EF4-FFF2-40B4-BE49-F238E27FC236}">
                <a16:creationId xmlns:a16="http://schemas.microsoft.com/office/drawing/2014/main" id="{2F4A6604-10FA-53B5-843D-2072E78C2BD8}"/>
              </a:ext>
            </a:extLst>
          </p:cNvPr>
          <p:cNvPicPr>
            <a:picLocks noChangeAspect="1"/>
          </p:cNvPicPr>
          <p:nvPr/>
        </p:nvPicPr>
        <p:blipFill>
          <a:blip r:embed="rId5"/>
          <a:stretch>
            <a:fillRect/>
          </a:stretch>
        </p:blipFill>
        <p:spPr>
          <a:xfrm>
            <a:off x="481728" y="2562925"/>
            <a:ext cx="10976698" cy="261169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908C944D-DA02-BE5B-98FD-613B519B85CC}"/>
              </a:ext>
            </a:extLst>
          </p:cNvPr>
          <p:cNvPicPr>
            <a:picLocks noChangeAspect="1"/>
          </p:cNvPicPr>
          <p:nvPr/>
        </p:nvPicPr>
        <p:blipFill>
          <a:blip r:embed="rId6"/>
          <a:stretch>
            <a:fillRect/>
          </a:stretch>
        </p:blipFill>
        <p:spPr>
          <a:xfrm>
            <a:off x="149654" y="5343218"/>
            <a:ext cx="10853570" cy="926644"/>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5612F0A7-7D42-A6E4-CFF5-4772FB4C3742}"/>
              </a:ext>
            </a:extLst>
          </p:cNvPr>
          <p:cNvPicPr>
            <a:picLocks noChangeAspect="1"/>
          </p:cNvPicPr>
          <p:nvPr/>
        </p:nvPicPr>
        <p:blipFill>
          <a:blip r:embed="rId7"/>
          <a:stretch>
            <a:fillRect/>
          </a:stretch>
        </p:blipFill>
        <p:spPr>
          <a:xfrm>
            <a:off x="75116" y="2828142"/>
            <a:ext cx="6550507" cy="2830286"/>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7DF33D4B-CBA7-7F1A-091A-7C1D36E637AE}"/>
              </a:ext>
            </a:extLst>
          </p:cNvPr>
          <p:cNvPicPr>
            <a:picLocks noChangeAspect="1"/>
          </p:cNvPicPr>
          <p:nvPr/>
        </p:nvPicPr>
        <p:blipFill>
          <a:blip r:embed="rId8"/>
          <a:stretch>
            <a:fillRect/>
          </a:stretch>
        </p:blipFill>
        <p:spPr>
          <a:xfrm>
            <a:off x="4566294" y="5155664"/>
            <a:ext cx="4831094" cy="1329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3546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accel="50000" decel="50000" fill="hold" nodeType="clickEffect">
                                  <p:stCondLst>
                                    <p:cond delay="1200"/>
                                  </p:stCondLst>
                                  <p:childTnLst>
                                    <p:animMotion origin="layout" path="M 0.04714 -0.06412 L 0.28125 -0.17106 " pathEditMode="relative" rAng="0" ptsTypes="AA">
                                      <p:cBhvr>
                                        <p:cTn id="20" dur="2000" fill="hold"/>
                                        <p:tgtEl>
                                          <p:spTgt spid="9"/>
                                        </p:tgtEl>
                                        <p:attrNameLst>
                                          <p:attrName>ppt_x</p:attrName>
                                          <p:attrName>ppt_y</p:attrName>
                                        </p:attrNameLst>
                                      </p:cBhvr>
                                      <p:rCtr x="11706" y="-5347"/>
                                    </p:animMotion>
                                  </p:childTnLst>
                                </p:cTn>
                              </p:par>
                              <p:par>
                                <p:cTn id="21" presetID="6" presetClass="emph" presetSubtype="0" fill="hold" nodeType="withEffect">
                                  <p:stCondLst>
                                    <p:cond delay="1200"/>
                                  </p:stCondLst>
                                  <p:childTnLst>
                                    <p:animScale>
                                      <p:cBhvr>
                                        <p:cTn id="22" dur="1600" fill="hold"/>
                                        <p:tgtEl>
                                          <p:spTgt spid="9"/>
                                        </p:tgtEl>
                                      </p:cBhvr>
                                      <p:by x="50000" y="50000"/>
                                    </p:animScale>
                                  </p:childTnLst>
                                </p:cTn>
                              </p:par>
                            </p:childTnLst>
                          </p:cTn>
                        </p:par>
                        <p:par>
                          <p:cTn id="23" fill="hold">
                            <p:stCondLst>
                              <p:cond delay="3200"/>
                            </p:stCondLst>
                            <p:childTnLst>
                              <p:par>
                                <p:cTn id="24" presetID="42" presetClass="path" presetSubtype="0" accel="50000" decel="50000" fill="hold" nodeType="afterEffect">
                                  <p:stCondLst>
                                    <p:cond delay="0"/>
                                  </p:stCondLst>
                                  <p:childTnLst>
                                    <p:animMotion origin="layout" path="M 0.01263 -0.01111 L 0.31354 -0.28935 " pathEditMode="relative" rAng="0" ptsTypes="AA">
                                      <p:cBhvr>
                                        <p:cTn id="25" dur="2000" fill="hold"/>
                                        <p:tgtEl>
                                          <p:spTgt spid="11"/>
                                        </p:tgtEl>
                                        <p:attrNameLst>
                                          <p:attrName>ppt_x</p:attrName>
                                          <p:attrName>ppt_y</p:attrName>
                                        </p:attrNameLst>
                                      </p:cBhvr>
                                      <p:rCtr x="15039" y="-13912"/>
                                    </p:animMotion>
                                  </p:childTnLst>
                                </p:cTn>
                              </p:par>
                              <p:par>
                                <p:cTn id="26" presetID="6" presetClass="emph" presetSubtype="0" fill="hold" nodeType="withEffect">
                                  <p:stCondLst>
                                    <p:cond delay="0"/>
                                  </p:stCondLst>
                                  <p:childTnLst>
                                    <p:animScale>
                                      <p:cBhvr>
                                        <p:cTn id="27" dur="2000" fill="hold"/>
                                        <p:tgtEl>
                                          <p:spTgt spid="11"/>
                                        </p:tgtEl>
                                      </p:cBhvr>
                                      <p:by x="50000" y="50000"/>
                                    </p:animScale>
                                  </p:childTnLst>
                                </p:cTn>
                              </p:par>
                            </p:childTnLst>
                          </p:cTn>
                        </p:par>
                        <p:par>
                          <p:cTn id="28" fill="hold">
                            <p:stCondLst>
                              <p:cond delay="5200"/>
                            </p:stCondLst>
                            <p:childTnLst>
                              <p:par>
                                <p:cTn id="29" presetID="14"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par>
                          <p:cTn id="32" fill="hold">
                            <p:stCondLst>
                              <p:cond delay="5700"/>
                            </p:stCondLst>
                            <p:childTnLst>
                              <p:par>
                                <p:cTn id="33" presetID="14" presetClass="entr" presetSubtype="1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randombar(horizontal)">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C4B6-A44A-491A-9345-D554EBE1BC91}"/>
              </a:ext>
            </a:extLst>
          </p:cNvPr>
          <p:cNvSpPr>
            <a:spLocks noGrp="1"/>
          </p:cNvSpPr>
          <p:nvPr>
            <p:ph type="title"/>
          </p:nvPr>
        </p:nvSpPr>
        <p:spPr/>
        <p:txBody>
          <a:bodyPr rtlCol="0"/>
          <a:lstStyle/>
          <a:p>
            <a:pPr algn="ctr" rtl="0"/>
            <a:r>
              <a:rPr lang="fr-FR" dirty="0">
                <a:effectLst>
                  <a:outerShdw blurRad="38100" dist="38100" dir="2700000" algn="tl">
                    <a:srgbClr val="000000">
                      <a:alpha val="43137"/>
                    </a:srgbClr>
                  </a:outerShdw>
                </a:effectLst>
              </a:rPr>
              <a:t>Le développement | Les graphismes</a:t>
            </a:r>
          </a:p>
        </p:txBody>
      </p:sp>
      <p:pic>
        <p:nvPicPr>
          <p:cNvPr id="41" name="Image 40">
            <a:extLst>
              <a:ext uri="{FF2B5EF4-FFF2-40B4-BE49-F238E27FC236}">
                <a16:creationId xmlns:a16="http://schemas.microsoft.com/office/drawing/2014/main" id="{8944E80D-8796-42D9-942F-F894E9DEC079}"/>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FDAA61AC-6618-C94C-ADAA-0E62CE6B7562}"/>
              </a:ext>
            </a:extLst>
          </p:cNvPr>
          <p:cNvPicPr>
            <a:picLocks noChangeAspect="1"/>
          </p:cNvPicPr>
          <p:nvPr/>
        </p:nvPicPr>
        <p:blipFill>
          <a:blip r:embed="rId4"/>
          <a:stretch>
            <a:fillRect/>
          </a:stretch>
        </p:blipFill>
        <p:spPr>
          <a:xfrm>
            <a:off x="10869676" y="804450"/>
            <a:ext cx="1029716" cy="1029716"/>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9CDF9EC5-34D8-83E8-E1A8-173E9FB30963}"/>
              </a:ext>
            </a:extLst>
          </p:cNvPr>
          <p:cNvPicPr>
            <a:picLocks noChangeAspect="1"/>
          </p:cNvPicPr>
          <p:nvPr/>
        </p:nvPicPr>
        <p:blipFill>
          <a:blip r:embed="rId5"/>
          <a:stretch>
            <a:fillRect/>
          </a:stretch>
        </p:blipFill>
        <p:spPr>
          <a:xfrm rot="21295626">
            <a:off x="377891" y="2681183"/>
            <a:ext cx="1743318" cy="1495634"/>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4CC87FAD-7396-0981-6385-F87D5EFCA8AC}"/>
              </a:ext>
            </a:extLst>
          </p:cNvPr>
          <p:cNvPicPr>
            <a:picLocks noChangeAspect="1"/>
          </p:cNvPicPr>
          <p:nvPr/>
        </p:nvPicPr>
        <p:blipFill>
          <a:blip r:embed="rId6"/>
          <a:stretch>
            <a:fillRect/>
          </a:stretch>
        </p:blipFill>
        <p:spPr>
          <a:xfrm rot="21441739">
            <a:off x="7077050" y="2763515"/>
            <a:ext cx="4743669" cy="2547252"/>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7FCC6D11-F4A5-8D48-B835-34B6EFE4D71D}"/>
              </a:ext>
            </a:extLst>
          </p:cNvPr>
          <p:cNvPicPr>
            <a:picLocks noChangeAspect="1"/>
          </p:cNvPicPr>
          <p:nvPr/>
        </p:nvPicPr>
        <p:blipFill>
          <a:blip r:embed="rId7"/>
          <a:stretch>
            <a:fillRect/>
          </a:stretch>
        </p:blipFill>
        <p:spPr>
          <a:xfrm rot="237621">
            <a:off x="6833644" y="3879643"/>
            <a:ext cx="1867161" cy="2495898"/>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E8EF9D3F-CBC8-18CA-0AAC-D36A1B699B9A}"/>
              </a:ext>
            </a:extLst>
          </p:cNvPr>
          <p:cNvPicPr>
            <a:picLocks noChangeAspect="1"/>
          </p:cNvPicPr>
          <p:nvPr/>
        </p:nvPicPr>
        <p:blipFill>
          <a:blip r:embed="rId8"/>
          <a:stretch>
            <a:fillRect/>
          </a:stretch>
        </p:blipFill>
        <p:spPr>
          <a:xfrm rot="244017">
            <a:off x="939816" y="3942031"/>
            <a:ext cx="4415667" cy="2371122"/>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A44E4CAA-81B9-3EDD-1AA8-1B0F90237443}"/>
              </a:ext>
            </a:extLst>
          </p:cNvPr>
          <p:cNvPicPr>
            <a:picLocks noChangeAspect="1"/>
          </p:cNvPicPr>
          <p:nvPr/>
        </p:nvPicPr>
        <p:blipFill>
          <a:blip r:embed="rId9"/>
          <a:stretch>
            <a:fillRect/>
          </a:stretch>
        </p:blipFill>
        <p:spPr>
          <a:xfrm rot="21424423">
            <a:off x="4638854" y="2972761"/>
            <a:ext cx="1463146" cy="2871227"/>
          </a:xfrm>
          <a:prstGeom prst="rect">
            <a:avLst/>
          </a:prstGeom>
          <a:ln>
            <a:noFill/>
          </a:ln>
          <a:effectLst>
            <a:outerShdw blurRad="292100" dist="139700" dir="2700000" algn="tl" rotWithShape="0">
              <a:srgbClr val="333333">
                <a:alpha val="65000"/>
              </a:srgbClr>
            </a:outerShdw>
          </a:effectLst>
        </p:spPr>
      </p:pic>
      <p:pic>
        <p:nvPicPr>
          <p:cNvPr id="15" name="Picture 2" descr="Tiled - The Ultimate Sales &amp; Marketing Playbook for Experiential Content">
            <a:extLst>
              <a:ext uri="{FF2B5EF4-FFF2-40B4-BE49-F238E27FC236}">
                <a16:creationId xmlns:a16="http://schemas.microsoft.com/office/drawing/2014/main" id="{9FCE03A0-B76D-EF2C-06F1-933A20BE21D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376003">
            <a:off x="9076288" y="5474486"/>
            <a:ext cx="1734936" cy="5340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8181072A-03DF-5280-8155-FC49604DF4C7}"/>
              </a:ext>
            </a:extLst>
          </p:cNvPr>
          <p:cNvPicPr>
            <a:picLocks noChangeAspect="1"/>
          </p:cNvPicPr>
          <p:nvPr/>
        </p:nvPicPr>
        <p:blipFill>
          <a:blip r:embed="rId11"/>
          <a:stretch>
            <a:fillRect/>
          </a:stretch>
        </p:blipFill>
        <p:spPr>
          <a:xfrm rot="150162">
            <a:off x="427858" y="6267676"/>
            <a:ext cx="1643384" cy="398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039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1000" fill="hold"/>
                                        <p:tgtEl>
                                          <p:spTgt spid="12"/>
                                        </p:tgtEl>
                                        <p:attrNameLst>
                                          <p:attrName>ppt_w</p:attrName>
                                        </p:attrNameLst>
                                      </p:cBhvr>
                                      <p:tavLst>
                                        <p:tav tm="0">
                                          <p:val>
                                            <p:fltVal val="0"/>
                                          </p:val>
                                        </p:tav>
                                        <p:tav tm="100000">
                                          <p:val>
                                            <p:strVal val="#ppt_w"/>
                                          </p:val>
                                        </p:tav>
                                      </p:tavLst>
                                    </p:anim>
                                    <p:anim calcmode="lin" valueType="num">
                                      <p:cBhvr>
                                        <p:cTn id="23" dur="1000" fill="hold"/>
                                        <p:tgtEl>
                                          <p:spTgt spid="12"/>
                                        </p:tgtEl>
                                        <p:attrNameLst>
                                          <p:attrName>ppt_h</p:attrName>
                                        </p:attrNameLst>
                                      </p:cBhvr>
                                      <p:tavLst>
                                        <p:tav tm="0">
                                          <p:val>
                                            <p:fltVal val="0"/>
                                          </p:val>
                                        </p:tav>
                                        <p:tav tm="100000">
                                          <p:val>
                                            <p:strVal val="#ppt_h"/>
                                          </p:val>
                                        </p:tav>
                                      </p:tavLst>
                                    </p:anim>
                                    <p:anim calcmode="lin" valueType="num">
                                      <p:cBhvr>
                                        <p:cTn id="24" dur="1000" fill="hold"/>
                                        <p:tgtEl>
                                          <p:spTgt spid="12"/>
                                        </p:tgtEl>
                                        <p:attrNameLst>
                                          <p:attrName>style.rotation</p:attrName>
                                        </p:attrNameLst>
                                      </p:cBhvr>
                                      <p:tavLst>
                                        <p:tav tm="0">
                                          <p:val>
                                            <p:fltVal val="90"/>
                                          </p:val>
                                        </p:tav>
                                        <p:tav tm="100000">
                                          <p:val>
                                            <p:fltVal val="0"/>
                                          </p:val>
                                        </p:tav>
                                      </p:tavLst>
                                    </p:anim>
                                    <p:animEffect transition="in" filter="fade">
                                      <p:cBhvr>
                                        <p:cTn id="25" dur="1000"/>
                                        <p:tgtEl>
                                          <p:spTgt spid="12"/>
                                        </p:tgtEl>
                                      </p:cBhvr>
                                    </p:animEffect>
                                  </p:childTnLst>
                                </p:cTn>
                              </p:par>
                            </p:childTnLst>
                          </p:cTn>
                        </p:par>
                        <p:par>
                          <p:cTn id="26" fill="hold">
                            <p:stCondLst>
                              <p:cond delay="1500"/>
                            </p:stCondLst>
                            <p:childTnLst>
                              <p:par>
                                <p:cTn id="27" presetID="22" presetClass="entr" presetSubtype="1"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up)">
                                      <p:cBhvr>
                                        <p:cTn id="29" dur="2300"/>
                                        <p:tgtEl>
                                          <p:spTgt spid="10"/>
                                        </p:tgtEl>
                                      </p:cBhvr>
                                    </p:animEffect>
                                  </p:childTnLst>
                                </p:cTn>
                              </p:par>
                              <p:par>
                                <p:cTn id="30" presetID="22" presetClass="entr" presetSubtype="1" fill="hold"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2300"/>
                                        <p:tgtEl>
                                          <p:spTgt spid="6"/>
                                        </p:tgtEl>
                                      </p:cBhvr>
                                    </p:animEffect>
                                  </p:childTnLst>
                                </p:cTn>
                              </p:par>
                              <p:par>
                                <p:cTn id="33" presetID="22" presetClass="entr" presetSubtype="1"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up)">
                                      <p:cBhvr>
                                        <p:cTn id="35" dur="2400"/>
                                        <p:tgtEl>
                                          <p:spTgt spid="8"/>
                                        </p:tgtEl>
                                      </p:cBhvr>
                                    </p:animEffect>
                                  </p:childTnLst>
                                </p:cTn>
                              </p:par>
                            </p:childTnLst>
                          </p:cTn>
                        </p:par>
                        <p:par>
                          <p:cTn id="36" fill="hold">
                            <p:stCondLst>
                              <p:cond delay="3900"/>
                            </p:stCondLst>
                            <p:childTnLst>
                              <p:par>
                                <p:cTn id="37" presetID="22" presetClass="entr" presetSubtype="1" fill="hold"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up)">
                                      <p:cBhvr>
                                        <p:cTn id="39" dur="500"/>
                                        <p:tgtEl>
                                          <p:spTgt spid="15"/>
                                        </p:tgtEl>
                                      </p:cBhvr>
                                    </p:animEffect>
                                  </p:childTnLst>
                                </p:cTn>
                              </p:par>
                              <p:par>
                                <p:cTn id="40" presetID="22" presetClass="entr" presetSubtype="1"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42C4B6-A44A-491A-9345-D554EBE1BC91}"/>
              </a:ext>
            </a:extLst>
          </p:cNvPr>
          <p:cNvSpPr>
            <a:spLocks noGrp="1"/>
          </p:cNvSpPr>
          <p:nvPr>
            <p:ph type="title"/>
          </p:nvPr>
        </p:nvSpPr>
        <p:spPr/>
        <p:txBody>
          <a:bodyPr rtlCol="0"/>
          <a:lstStyle/>
          <a:p>
            <a:pPr algn="ctr" rtl="0"/>
            <a:r>
              <a:rPr lang="fr-FR" dirty="0">
                <a:effectLst>
                  <a:outerShdw blurRad="38100" dist="38100" dir="2700000" algn="tl">
                    <a:srgbClr val="000000">
                      <a:alpha val="43137"/>
                    </a:srgbClr>
                  </a:outerShdw>
                </a:effectLst>
              </a:rPr>
              <a:t>Le développement | L’audio</a:t>
            </a:r>
          </a:p>
        </p:txBody>
      </p:sp>
      <p:pic>
        <p:nvPicPr>
          <p:cNvPr id="41" name="Image 40">
            <a:extLst>
              <a:ext uri="{FF2B5EF4-FFF2-40B4-BE49-F238E27FC236}">
                <a16:creationId xmlns:a16="http://schemas.microsoft.com/office/drawing/2014/main" id="{8944E80D-8796-42D9-942F-F894E9DEC079}"/>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386A55AD-C8C3-FE64-F796-950DD58E6F92}"/>
              </a:ext>
            </a:extLst>
          </p:cNvPr>
          <p:cNvPicPr>
            <a:picLocks noChangeAspect="1"/>
          </p:cNvPicPr>
          <p:nvPr/>
        </p:nvPicPr>
        <p:blipFill>
          <a:blip r:embed="rId4"/>
          <a:stretch>
            <a:fillRect/>
          </a:stretch>
        </p:blipFill>
        <p:spPr>
          <a:xfrm rot="165772">
            <a:off x="5566177" y="5331897"/>
            <a:ext cx="2190468" cy="794581"/>
          </a:xfrm>
          <a:prstGeom prst="rect">
            <a:avLst/>
          </a:prstGeom>
          <a:ln>
            <a:noFill/>
          </a:ln>
          <a:effectLst>
            <a:outerShdw blurRad="292100" dist="139700" dir="2700000" algn="tl" rotWithShape="0">
              <a:srgbClr val="333333">
                <a:alpha val="65000"/>
              </a:srgbClr>
            </a:outerShdw>
          </a:effectLst>
        </p:spPr>
      </p:pic>
      <p:pic>
        <p:nvPicPr>
          <p:cNvPr id="5" name="Image 4">
            <a:extLst>
              <a:ext uri="{FF2B5EF4-FFF2-40B4-BE49-F238E27FC236}">
                <a16:creationId xmlns:a16="http://schemas.microsoft.com/office/drawing/2014/main" id="{799867D5-8511-A7F6-819D-866F96B49DAB}"/>
              </a:ext>
            </a:extLst>
          </p:cNvPr>
          <p:cNvPicPr>
            <a:picLocks noChangeAspect="1"/>
          </p:cNvPicPr>
          <p:nvPr/>
        </p:nvPicPr>
        <p:blipFill>
          <a:blip r:embed="rId5"/>
          <a:stretch>
            <a:fillRect/>
          </a:stretch>
        </p:blipFill>
        <p:spPr>
          <a:xfrm>
            <a:off x="10802113" y="698634"/>
            <a:ext cx="1231392" cy="1231392"/>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E2E4FF90-6C0C-7808-47ED-883F48E67485}"/>
              </a:ext>
            </a:extLst>
          </p:cNvPr>
          <p:cNvPicPr>
            <a:picLocks noChangeAspect="1"/>
          </p:cNvPicPr>
          <p:nvPr/>
        </p:nvPicPr>
        <p:blipFill>
          <a:blip r:embed="rId6"/>
          <a:stretch>
            <a:fillRect/>
          </a:stretch>
        </p:blipFill>
        <p:spPr>
          <a:xfrm rot="21436939">
            <a:off x="6399717" y="2609250"/>
            <a:ext cx="5358038" cy="2874364"/>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A763802C-7344-DBAA-23A3-84C09CD37B10}"/>
              </a:ext>
            </a:extLst>
          </p:cNvPr>
          <p:cNvPicPr>
            <a:picLocks noChangeAspect="1"/>
          </p:cNvPicPr>
          <p:nvPr/>
        </p:nvPicPr>
        <p:blipFill>
          <a:blip r:embed="rId7"/>
          <a:stretch>
            <a:fillRect/>
          </a:stretch>
        </p:blipFill>
        <p:spPr>
          <a:xfrm rot="21188545">
            <a:off x="4885833" y="2190576"/>
            <a:ext cx="2010056" cy="2476846"/>
          </a:xfrm>
          <a:prstGeom prst="rect">
            <a:avLst/>
          </a:prstGeom>
          <a:ln>
            <a:noFill/>
          </a:ln>
          <a:effectLst>
            <a:outerShdw blurRad="292100" dist="139700" dir="2700000" algn="tl" rotWithShape="0">
              <a:srgbClr val="333333">
                <a:alpha val="65000"/>
              </a:srgbClr>
            </a:outerShdw>
          </a:effectLst>
        </p:spPr>
      </p:pic>
      <p:pic>
        <p:nvPicPr>
          <p:cNvPr id="11" name="Picture 8" descr="Windows sistema eragilerako aplikazioak euskaraz - Iparra.eus">
            <a:extLst>
              <a:ext uri="{FF2B5EF4-FFF2-40B4-BE49-F238E27FC236}">
                <a16:creationId xmlns:a16="http://schemas.microsoft.com/office/drawing/2014/main" id="{8EB8E551-8C7B-D803-412B-C3685190DA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1242558">
            <a:off x="8569632" y="5543463"/>
            <a:ext cx="1845269" cy="9399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nterview] Simon Steinberger von pixabay.com (CC0) – Benedikt Geyer">
            <a:extLst>
              <a:ext uri="{FF2B5EF4-FFF2-40B4-BE49-F238E27FC236}">
                <a16:creationId xmlns:a16="http://schemas.microsoft.com/office/drawing/2014/main" id="{D2B612D9-94C5-5D95-CE0C-6767989666B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1292514">
            <a:off x="771899" y="6078451"/>
            <a:ext cx="1689746" cy="340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4" name="Picture 2" descr="Mixkit Logo in 2022 | Logo restaurant, ? logo, Vector logo">
            <a:extLst>
              <a:ext uri="{FF2B5EF4-FFF2-40B4-BE49-F238E27FC236}">
                <a16:creationId xmlns:a16="http://schemas.microsoft.com/office/drawing/2014/main" id="{9B813EC3-9AA2-34E3-8665-59D4EF69DB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21323957">
            <a:off x="2788047" y="6163537"/>
            <a:ext cx="1478932" cy="34015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Image 13">
            <a:extLst>
              <a:ext uri="{FF2B5EF4-FFF2-40B4-BE49-F238E27FC236}">
                <a16:creationId xmlns:a16="http://schemas.microsoft.com/office/drawing/2014/main" id="{32431DE6-E760-F1C3-7D53-5AA2E60B727B}"/>
              </a:ext>
            </a:extLst>
          </p:cNvPr>
          <p:cNvPicPr>
            <a:picLocks noChangeAspect="1"/>
          </p:cNvPicPr>
          <p:nvPr/>
        </p:nvPicPr>
        <p:blipFill>
          <a:blip r:embed="rId11"/>
          <a:stretch>
            <a:fillRect/>
          </a:stretch>
        </p:blipFill>
        <p:spPr>
          <a:xfrm rot="21438668">
            <a:off x="137601" y="2395007"/>
            <a:ext cx="4165351" cy="2067985"/>
          </a:xfrm>
          <a:prstGeom prst="rect">
            <a:avLst/>
          </a:prstGeom>
          <a:ln>
            <a:noFill/>
          </a:ln>
          <a:effectLst>
            <a:outerShdw blurRad="292100" dist="139700" dir="2700000" algn="tl" rotWithShape="0">
              <a:srgbClr val="333333">
                <a:alpha val="65000"/>
              </a:srgbClr>
            </a:outerShdw>
          </a:effectLst>
        </p:spPr>
      </p:pic>
      <p:pic>
        <p:nvPicPr>
          <p:cNvPr id="16" name="Image 15">
            <a:extLst>
              <a:ext uri="{FF2B5EF4-FFF2-40B4-BE49-F238E27FC236}">
                <a16:creationId xmlns:a16="http://schemas.microsoft.com/office/drawing/2014/main" id="{D9B9CD90-581D-8B99-2FB0-671725BDDBD7}"/>
              </a:ext>
            </a:extLst>
          </p:cNvPr>
          <p:cNvPicPr>
            <a:picLocks noChangeAspect="1"/>
          </p:cNvPicPr>
          <p:nvPr/>
        </p:nvPicPr>
        <p:blipFill>
          <a:blip r:embed="rId12"/>
          <a:stretch>
            <a:fillRect/>
          </a:stretch>
        </p:blipFill>
        <p:spPr>
          <a:xfrm rot="186739">
            <a:off x="850366" y="3824799"/>
            <a:ext cx="3938954" cy="19075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8061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p:cTn id="7" dur="500" fill="hold"/>
                                        <p:tgtEl>
                                          <p:spTgt spid="41"/>
                                        </p:tgtEl>
                                        <p:attrNameLst>
                                          <p:attrName>ppt_w</p:attrName>
                                        </p:attrNameLst>
                                      </p:cBhvr>
                                      <p:tavLst>
                                        <p:tav tm="0">
                                          <p:val>
                                            <p:fltVal val="0"/>
                                          </p:val>
                                        </p:tav>
                                        <p:tav tm="100000">
                                          <p:val>
                                            <p:strVal val="#ppt_w"/>
                                          </p:val>
                                        </p:tav>
                                      </p:tavLst>
                                    </p:anim>
                                    <p:anim calcmode="lin" valueType="num">
                                      <p:cBhvr>
                                        <p:cTn id="8" dur="500" fill="hold"/>
                                        <p:tgtEl>
                                          <p:spTgt spid="41"/>
                                        </p:tgtEl>
                                        <p:attrNameLst>
                                          <p:attrName>ppt_h</p:attrName>
                                        </p:attrNameLst>
                                      </p:cBhvr>
                                      <p:tavLst>
                                        <p:tav tm="0">
                                          <p:val>
                                            <p:fltVal val="0"/>
                                          </p:val>
                                        </p:tav>
                                        <p:tav tm="100000">
                                          <p:val>
                                            <p:strVal val="#ppt_h"/>
                                          </p:val>
                                        </p:tav>
                                      </p:tavLst>
                                    </p:anim>
                                    <p:animEffect transition="in" filter="fade">
                                      <p:cBhvr>
                                        <p:cTn id="9" dur="500"/>
                                        <p:tgtEl>
                                          <p:spTgt spid="41"/>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31"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p:cTn id="16" dur="1000" fill="hold"/>
                                        <p:tgtEl>
                                          <p:spTgt spid="14"/>
                                        </p:tgtEl>
                                        <p:attrNameLst>
                                          <p:attrName>ppt_w</p:attrName>
                                        </p:attrNameLst>
                                      </p:cBhvr>
                                      <p:tavLst>
                                        <p:tav tm="0">
                                          <p:val>
                                            <p:fltVal val="0"/>
                                          </p:val>
                                        </p:tav>
                                        <p:tav tm="100000">
                                          <p:val>
                                            <p:strVal val="#ppt_w"/>
                                          </p:val>
                                        </p:tav>
                                      </p:tavLst>
                                    </p:anim>
                                    <p:anim calcmode="lin" valueType="num">
                                      <p:cBhvr>
                                        <p:cTn id="17" dur="1000" fill="hold"/>
                                        <p:tgtEl>
                                          <p:spTgt spid="14"/>
                                        </p:tgtEl>
                                        <p:attrNameLst>
                                          <p:attrName>ppt_h</p:attrName>
                                        </p:attrNameLst>
                                      </p:cBhvr>
                                      <p:tavLst>
                                        <p:tav tm="0">
                                          <p:val>
                                            <p:fltVal val="0"/>
                                          </p:val>
                                        </p:tav>
                                        <p:tav tm="100000">
                                          <p:val>
                                            <p:strVal val="#ppt_h"/>
                                          </p:val>
                                        </p:tav>
                                      </p:tavLst>
                                    </p:anim>
                                    <p:anim calcmode="lin" valueType="num">
                                      <p:cBhvr>
                                        <p:cTn id="18" dur="1000" fill="hold"/>
                                        <p:tgtEl>
                                          <p:spTgt spid="14"/>
                                        </p:tgtEl>
                                        <p:attrNameLst>
                                          <p:attrName>style.rotation</p:attrName>
                                        </p:attrNameLst>
                                      </p:cBhvr>
                                      <p:tavLst>
                                        <p:tav tm="0">
                                          <p:val>
                                            <p:fltVal val="90"/>
                                          </p:val>
                                        </p:tav>
                                        <p:tav tm="100000">
                                          <p:val>
                                            <p:fltVal val="0"/>
                                          </p:val>
                                        </p:tav>
                                      </p:tavLst>
                                    </p:anim>
                                    <p:animEffect transition="in" filter="fade">
                                      <p:cBhvr>
                                        <p:cTn id="19" dur="1000"/>
                                        <p:tgtEl>
                                          <p:spTgt spid="14"/>
                                        </p:tgtEl>
                                      </p:cBhvr>
                                    </p:animEffect>
                                  </p:childTnLst>
                                </p:cTn>
                              </p:par>
                              <p:par>
                                <p:cTn id="20" presetID="31"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p:cTn id="22" dur="1000" fill="hold"/>
                                        <p:tgtEl>
                                          <p:spTgt spid="16"/>
                                        </p:tgtEl>
                                        <p:attrNameLst>
                                          <p:attrName>ppt_w</p:attrName>
                                        </p:attrNameLst>
                                      </p:cBhvr>
                                      <p:tavLst>
                                        <p:tav tm="0">
                                          <p:val>
                                            <p:fltVal val="0"/>
                                          </p:val>
                                        </p:tav>
                                        <p:tav tm="100000">
                                          <p:val>
                                            <p:strVal val="#ppt_w"/>
                                          </p:val>
                                        </p:tav>
                                      </p:tavLst>
                                    </p:anim>
                                    <p:anim calcmode="lin" valueType="num">
                                      <p:cBhvr>
                                        <p:cTn id="23" dur="1000" fill="hold"/>
                                        <p:tgtEl>
                                          <p:spTgt spid="16"/>
                                        </p:tgtEl>
                                        <p:attrNameLst>
                                          <p:attrName>ppt_h</p:attrName>
                                        </p:attrNameLst>
                                      </p:cBhvr>
                                      <p:tavLst>
                                        <p:tav tm="0">
                                          <p:val>
                                            <p:fltVal val="0"/>
                                          </p:val>
                                        </p:tav>
                                        <p:tav tm="100000">
                                          <p:val>
                                            <p:strVal val="#ppt_h"/>
                                          </p:val>
                                        </p:tav>
                                      </p:tavLst>
                                    </p:anim>
                                    <p:anim calcmode="lin" valueType="num">
                                      <p:cBhvr>
                                        <p:cTn id="24" dur="1000" fill="hold"/>
                                        <p:tgtEl>
                                          <p:spTgt spid="16"/>
                                        </p:tgtEl>
                                        <p:attrNameLst>
                                          <p:attrName>style.rotation</p:attrName>
                                        </p:attrNameLst>
                                      </p:cBhvr>
                                      <p:tavLst>
                                        <p:tav tm="0">
                                          <p:val>
                                            <p:fltVal val="90"/>
                                          </p:val>
                                        </p:tav>
                                        <p:tav tm="100000">
                                          <p:val>
                                            <p:fltVal val="0"/>
                                          </p:val>
                                        </p:tav>
                                      </p:tavLst>
                                    </p:anim>
                                    <p:animEffect transition="in" filter="fade">
                                      <p:cBhvr>
                                        <p:cTn id="25" dur="1000"/>
                                        <p:tgtEl>
                                          <p:spTgt spid="16"/>
                                        </p:tgtEl>
                                      </p:cBhvr>
                                    </p:animEffect>
                                  </p:childTnLst>
                                </p:cTn>
                              </p:par>
                              <p:par>
                                <p:cTn id="26" presetID="31"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par>
                          <p:cTn id="32" fill="hold">
                            <p:stCondLst>
                              <p:cond delay="1500"/>
                            </p:stCondLst>
                            <p:childTnLst>
                              <p:par>
                                <p:cTn id="33" presetID="22" presetClass="entr" presetSubtype="1"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up)">
                                      <p:cBhvr>
                                        <p:cTn id="35" dur="2100"/>
                                        <p:tgtEl>
                                          <p:spTgt spid="6"/>
                                        </p:tgtEl>
                                      </p:cBhvr>
                                    </p:animEffect>
                                  </p:childTnLst>
                                </p:cTn>
                              </p:par>
                              <p:par>
                                <p:cTn id="36" presetID="22" presetClass="entr" presetSubtype="1"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up)">
                                      <p:cBhvr>
                                        <p:cTn id="38" dur="2100"/>
                                        <p:tgtEl>
                                          <p:spTgt spid="10"/>
                                        </p:tgtEl>
                                      </p:cBhvr>
                                    </p:animEffect>
                                  </p:childTnLst>
                                </p:cTn>
                              </p:par>
                            </p:childTnLst>
                          </p:cTn>
                        </p:par>
                        <p:par>
                          <p:cTn id="39" fill="hold">
                            <p:stCondLst>
                              <p:cond delay="3600"/>
                            </p:stCondLst>
                            <p:childTnLst>
                              <p:par>
                                <p:cTn id="40" presetID="22" presetClass="entr" presetSubtype="1" fill="hold" nodeType="afterEffect">
                                  <p:stCondLst>
                                    <p:cond delay="0"/>
                                  </p:stCondLst>
                                  <p:childTnLst>
                                    <p:set>
                                      <p:cBhvr>
                                        <p:cTn id="41" dur="1" fill="hold">
                                          <p:stCondLst>
                                            <p:cond delay="0"/>
                                          </p:stCondLst>
                                        </p:cTn>
                                        <p:tgtEl>
                                          <p:spTgt spid="3074"/>
                                        </p:tgtEl>
                                        <p:attrNameLst>
                                          <p:attrName>style.visibility</p:attrName>
                                        </p:attrNameLst>
                                      </p:cBhvr>
                                      <p:to>
                                        <p:strVal val="visible"/>
                                      </p:to>
                                    </p:set>
                                    <p:animEffect transition="in" filter="wipe(up)">
                                      <p:cBhvr>
                                        <p:cTn id="42" dur="500"/>
                                        <p:tgtEl>
                                          <p:spTgt spid="3074"/>
                                        </p:tgtEl>
                                      </p:cBhvr>
                                    </p:animEffect>
                                  </p:childTnLst>
                                </p:cTn>
                              </p:par>
                              <p:par>
                                <p:cTn id="43" presetID="22" presetClass="entr" presetSubtype="1"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par>
                                <p:cTn id="46" presetID="22" presetClass="entr" presetSubtype="1" fill="hold"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up)">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A9121D8-FE89-CB72-4BA8-4096C0AF5DDC}"/>
              </a:ext>
            </a:extLst>
          </p:cNvPr>
          <p:cNvSpPr>
            <a:spLocks noGrp="1"/>
          </p:cNvSpPr>
          <p:nvPr>
            <p:ph type="ctrTitle"/>
          </p:nvPr>
        </p:nvSpPr>
        <p:spPr/>
        <p:txBody>
          <a:bodyPr anchor="ctr"/>
          <a:lstStyle/>
          <a:p>
            <a:r>
              <a:rPr lang="fr-FR" dirty="0"/>
              <a:t>Le jeu</a:t>
            </a:r>
          </a:p>
        </p:txBody>
      </p:sp>
      <p:sp>
        <p:nvSpPr>
          <p:cNvPr id="8" name="Sous-titre 7">
            <a:extLst>
              <a:ext uri="{FF2B5EF4-FFF2-40B4-BE49-F238E27FC236}">
                <a16:creationId xmlns:a16="http://schemas.microsoft.com/office/drawing/2014/main" id="{0AC808D2-96B0-C076-CFE4-5BEA10DA5DCD}"/>
              </a:ext>
            </a:extLst>
          </p:cNvPr>
          <p:cNvSpPr>
            <a:spLocks noGrp="1"/>
          </p:cNvSpPr>
          <p:nvPr>
            <p:ph type="subTitle" idx="1"/>
          </p:nvPr>
        </p:nvSpPr>
        <p:spPr>
          <a:xfrm>
            <a:off x="1828799" y="4394039"/>
            <a:ext cx="8493957" cy="2085419"/>
          </a:xfrm>
        </p:spPr>
        <p:txBody>
          <a:bodyPr>
            <a:normAutofit/>
          </a:bodyPr>
          <a:lstStyle/>
          <a:p>
            <a:pPr marL="342900" indent="-342900" algn="l">
              <a:buFontTx/>
              <a:buChar char="-"/>
            </a:pPr>
            <a:r>
              <a:rPr lang="fr-FR" b="1" dirty="0">
                <a:effectLst>
                  <a:outerShdw blurRad="38100" dist="38100" dir="2700000" algn="tl">
                    <a:srgbClr val="000000">
                      <a:alpha val="43137"/>
                    </a:srgbClr>
                  </a:outerShdw>
                </a:effectLst>
              </a:rPr>
              <a:t>Le programme </a:t>
            </a:r>
          </a:p>
          <a:p>
            <a:pPr marL="342900" indent="-342900" algn="l">
              <a:buFontTx/>
              <a:buChar char="-"/>
            </a:pPr>
            <a:r>
              <a:rPr lang="fr-FR" b="1" dirty="0">
                <a:effectLst>
                  <a:outerShdw blurRad="38100" dist="38100" dir="2700000" algn="tl">
                    <a:srgbClr val="000000">
                      <a:alpha val="43137"/>
                    </a:srgbClr>
                  </a:outerShdw>
                </a:effectLst>
              </a:rPr>
              <a:t>La répartition du travail</a:t>
            </a:r>
          </a:p>
        </p:txBody>
      </p:sp>
      <p:pic>
        <p:nvPicPr>
          <p:cNvPr id="3" name="Image 2">
            <a:extLst>
              <a:ext uri="{FF2B5EF4-FFF2-40B4-BE49-F238E27FC236}">
                <a16:creationId xmlns:a16="http://schemas.microsoft.com/office/drawing/2014/main" id="{466A5614-1005-6398-78B9-72F754F89CB8}"/>
              </a:ext>
            </a:extLst>
          </p:cNvPr>
          <p:cNvPicPr>
            <a:picLocks noChangeAspect="1"/>
          </p:cNvPicPr>
          <p:nvPr/>
        </p:nvPicPr>
        <p:blipFill>
          <a:blip r:embed="rId2"/>
          <a:stretch>
            <a:fillRect/>
          </a:stretch>
        </p:blipFill>
        <p:spPr>
          <a:xfrm rot="219473">
            <a:off x="10953135" y="2937387"/>
            <a:ext cx="983226" cy="983226"/>
          </a:xfrm>
          <a:prstGeom prst="rect">
            <a:avLst/>
          </a:prstGeom>
          <a:ln>
            <a:noFill/>
          </a:ln>
          <a:effectLst>
            <a:outerShdw blurRad="292100" dist="139700" dir="2700000" algn="tl" rotWithShape="0">
              <a:srgbClr val="333333">
                <a:alpha val="65000"/>
              </a:srgbClr>
            </a:outerShdw>
          </a:effectLst>
        </p:spPr>
      </p:pic>
      <p:pic>
        <p:nvPicPr>
          <p:cNvPr id="4" name="Image 3">
            <a:extLst>
              <a:ext uri="{FF2B5EF4-FFF2-40B4-BE49-F238E27FC236}">
                <a16:creationId xmlns:a16="http://schemas.microsoft.com/office/drawing/2014/main" id="{EAADA2E0-6411-3380-E5BC-3D3D7583EB0F}"/>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823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up)">
                                      <p:cBhvr>
                                        <p:cTn id="2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81F5769A-DB9A-8C95-A969-3F2BBBFF90D2}"/>
              </a:ext>
            </a:extLst>
          </p:cNvPr>
          <p:cNvPicPr>
            <a:picLocks noChangeAspect="1"/>
          </p:cNvPicPr>
          <p:nvPr/>
        </p:nvPicPr>
        <p:blipFill>
          <a:blip r:embed="rId2"/>
          <a:stretch>
            <a:fillRect/>
          </a:stretch>
        </p:blipFill>
        <p:spPr>
          <a:xfrm rot="219473">
            <a:off x="10931101" y="767064"/>
            <a:ext cx="983226" cy="98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902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re 87">
            <a:extLst>
              <a:ext uri="{FF2B5EF4-FFF2-40B4-BE49-F238E27FC236}">
                <a16:creationId xmlns:a16="http://schemas.microsoft.com/office/drawing/2014/main" id="{41B70991-B117-418C-8432-39BA57751DD0}"/>
              </a:ext>
            </a:extLst>
          </p:cNvPr>
          <p:cNvSpPr>
            <a:spLocks noGrp="1"/>
          </p:cNvSpPr>
          <p:nvPr>
            <p:ph type="title"/>
          </p:nvPr>
        </p:nvSpPr>
        <p:spPr/>
        <p:txBody>
          <a:bodyPr rtlCol="0"/>
          <a:lstStyle/>
          <a:p>
            <a:pPr rtl="0"/>
            <a:r>
              <a:rPr lang="fr-FR" dirty="0"/>
              <a:t>L. Marvyn </a:t>
            </a:r>
          </a:p>
        </p:txBody>
      </p:sp>
      <p:pic>
        <p:nvPicPr>
          <p:cNvPr id="3" name="Graphique 2" descr="Icône de Presse-papiers">
            <a:extLst>
              <a:ext uri="{FF2B5EF4-FFF2-40B4-BE49-F238E27FC236}">
                <a16:creationId xmlns:a16="http://schemas.microsoft.com/office/drawing/2014/main" id="{6919C957-53BE-4D79-9BA1-A263BA61F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269" y="797815"/>
            <a:ext cx="952500" cy="952500"/>
          </a:xfrm>
          <a:prstGeom prst="rect">
            <a:avLst/>
          </a:prstGeom>
        </p:spPr>
      </p:pic>
      <p:sp>
        <p:nvSpPr>
          <p:cNvPr id="26" name="Espace réservé du texte 25">
            <a:extLst>
              <a:ext uri="{FF2B5EF4-FFF2-40B4-BE49-F238E27FC236}">
                <a16:creationId xmlns:a16="http://schemas.microsoft.com/office/drawing/2014/main" id="{7202BD88-8A83-49DA-A828-7C40491D29F7}"/>
              </a:ext>
            </a:extLst>
          </p:cNvPr>
          <p:cNvSpPr>
            <a:spLocks noGrp="1"/>
          </p:cNvSpPr>
          <p:nvPr>
            <p:ph type="body" sz="quarter" idx="20"/>
          </p:nvPr>
        </p:nvSpPr>
        <p:spPr>
          <a:xfrm>
            <a:off x="1716663" y="2107143"/>
            <a:ext cx="3541137" cy="4276240"/>
          </a:xfrm>
        </p:spPr>
        <p:txBody>
          <a:bodyPr rtlCol="0">
            <a:normAutofit lnSpcReduction="10000"/>
          </a:bodyPr>
          <a:lstStyle/>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Apprendre à manipuler </a:t>
            </a:r>
            <a:r>
              <a:rPr lang="fr-FR" sz="1800" b="1" i="0" dirty="0">
                <a:effectLst>
                  <a:outerShdw blurRad="38100" dist="38100" dir="2700000" algn="tl">
                    <a:srgbClr val="000000">
                      <a:alpha val="43137"/>
                    </a:srgbClr>
                  </a:outerShdw>
                </a:effectLst>
                <a:latin typeface="Arial" panose="020B0604020202020204" pitchFamily="34" charset="0"/>
              </a:rPr>
              <a:t>Pygame</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Réaliser la </a:t>
            </a:r>
            <a:r>
              <a:rPr lang="fr-FR" sz="1800" b="1" i="0" dirty="0">
                <a:effectLst>
                  <a:outerShdw blurRad="38100" dist="38100" dir="2700000" algn="tl">
                    <a:srgbClr val="000000">
                      <a:alpha val="43137"/>
                    </a:srgbClr>
                  </a:outerShdw>
                </a:effectLst>
                <a:latin typeface="Arial" panose="020B0604020202020204" pitchFamily="34" charset="0"/>
              </a:rPr>
              <a:t>première interface </a:t>
            </a:r>
            <a:r>
              <a:rPr lang="fr-FR" sz="1800" b="0" i="0" dirty="0">
                <a:effectLst>
                  <a:outerShdw blurRad="38100" dist="38100" dir="2700000" algn="tl">
                    <a:srgbClr val="000000">
                      <a:alpha val="43137"/>
                    </a:srgbClr>
                  </a:outerShdw>
                </a:effectLst>
                <a:latin typeface="Arial" panose="020B0604020202020204" pitchFamily="34" charset="0"/>
              </a:rPr>
              <a:t>(menu.py)</a:t>
            </a:r>
          </a:p>
          <a:p>
            <a:pPr rtl="0" fontAlgn="base">
              <a:spcBef>
                <a:spcPts val="0"/>
              </a:spcBef>
              <a:spcAft>
                <a:spcPts val="0"/>
              </a:spcAft>
              <a:buFont typeface="Arial" panose="020B0604020202020204" pitchFamily="34" charset="0"/>
              <a:buChar char="•"/>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dirty="0">
                <a:effectLst>
                  <a:outerShdw blurRad="38100" dist="38100" dir="2700000" algn="tl">
                    <a:srgbClr val="000000">
                      <a:alpha val="43137"/>
                    </a:srgbClr>
                  </a:outerShdw>
                </a:effectLst>
                <a:latin typeface="Arial" panose="020B0604020202020204" pitchFamily="34" charset="0"/>
              </a:rPr>
              <a:t>Réaliser </a:t>
            </a:r>
            <a:r>
              <a:rPr lang="fr-FR" sz="1800" b="1" dirty="0">
                <a:effectLst>
                  <a:outerShdw blurRad="38100" dist="38100" dir="2700000" algn="tl">
                    <a:srgbClr val="000000">
                      <a:alpha val="43137"/>
                    </a:srgbClr>
                  </a:outerShdw>
                </a:effectLst>
                <a:latin typeface="Arial" panose="020B0604020202020204" pitchFamily="34" charset="0"/>
              </a:rPr>
              <a:t>les catégories </a:t>
            </a:r>
            <a:r>
              <a:rPr lang="fr-FR" sz="1800" dirty="0">
                <a:effectLst>
                  <a:outerShdw blurRad="38100" dist="38100" dir="2700000" algn="tl">
                    <a:srgbClr val="000000">
                      <a:alpha val="43137"/>
                    </a:srgbClr>
                  </a:outerShdw>
                </a:effectLst>
                <a:latin typeface="Arial" panose="020B0604020202020204" pitchFamily="34" charset="0"/>
              </a:rPr>
              <a:t>(success.py – credits.py)</a:t>
            </a:r>
          </a:p>
          <a:p>
            <a:pPr rtl="0" fontAlgn="base">
              <a:spcBef>
                <a:spcPts val="0"/>
              </a:spcBef>
              <a:spcAft>
                <a:spcPts val="0"/>
              </a:spcAft>
              <a:buFont typeface="Arial" panose="020B0604020202020204" pitchFamily="34" charset="0"/>
              <a:buChar char="•"/>
            </a:pPr>
            <a:endParaRPr lang="fr-FR" sz="1800" b="0" i="0" dirty="0">
              <a:effectLst>
                <a:outerShdw blurRad="38100" dist="38100" dir="2700000" algn="tl">
                  <a:srgbClr val="000000">
                    <a:alpha val="43137"/>
                  </a:srgbClr>
                </a:outerShdw>
              </a:effectLst>
              <a:latin typeface="Arial" panose="020B0604020202020204" pitchFamily="34" charset="0"/>
            </a:endParaRPr>
          </a:p>
          <a:p>
            <a:pPr fontAlgn="base">
              <a:spcBef>
                <a:spcPts val="0"/>
              </a:spcBef>
            </a:pPr>
            <a:r>
              <a:rPr lang="fr-FR" sz="1800" b="0" i="0" dirty="0">
                <a:effectLst>
                  <a:outerShdw blurRad="38100" dist="38100" dir="2700000" algn="tl">
                    <a:srgbClr val="000000">
                      <a:alpha val="43137"/>
                    </a:srgbClr>
                  </a:outerShdw>
                </a:effectLst>
                <a:latin typeface="Arial" panose="020B0604020202020204" pitchFamily="34" charset="0"/>
              </a:rPr>
              <a:t>Réaliser </a:t>
            </a:r>
            <a:r>
              <a:rPr lang="fr-FR" sz="1800" b="1" i="0" dirty="0">
                <a:effectLst>
                  <a:outerShdw blurRad="38100" dist="38100" dir="2700000" algn="tl">
                    <a:srgbClr val="000000">
                      <a:alpha val="43137"/>
                    </a:srgbClr>
                  </a:outerShdw>
                </a:effectLst>
                <a:latin typeface="Arial" panose="020B0604020202020204" pitchFamily="34" charset="0"/>
              </a:rPr>
              <a:t>les différents fichiers annexes</a:t>
            </a:r>
            <a:r>
              <a:rPr lang="fr-FR" sz="1800" b="0" i="0" dirty="0">
                <a:effectLst>
                  <a:outerShdw blurRad="38100" dist="38100" dir="2700000" algn="tl">
                    <a:srgbClr val="000000">
                      <a:alpha val="43137"/>
                    </a:srgbClr>
                  </a:outerShdw>
                </a:effectLst>
                <a:latin typeface="Arial" panose="020B0604020202020204" pitchFamily="34" charset="0"/>
              </a:rPr>
              <a:t> (achievement.py – collisions.py – fonts.py)</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1" i="0" dirty="0">
                <a:effectLst>
                  <a:outerShdw blurRad="38100" dist="38100" dir="2700000" algn="tl">
                    <a:srgbClr val="000000">
                      <a:alpha val="43137"/>
                    </a:srgbClr>
                  </a:outerShdw>
                </a:effectLst>
                <a:latin typeface="Arial" panose="020B0604020202020204" pitchFamily="34" charset="0"/>
              </a:rPr>
              <a:t>Aide</a:t>
            </a:r>
            <a:r>
              <a:rPr lang="fr-FR" sz="1800" b="0" i="0" dirty="0">
                <a:effectLst>
                  <a:outerShdw blurRad="38100" dist="38100" dir="2700000" algn="tl">
                    <a:srgbClr val="000000">
                      <a:alpha val="43137"/>
                    </a:srgbClr>
                  </a:outerShdw>
                </a:effectLst>
                <a:latin typeface="Arial" panose="020B0604020202020204" pitchFamily="34" charset="0"/>
              </a:rPr>
              <a:t> Tiled et Pygame (Graphisme + Interfaces)</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Trouver </a:t>
            </a:r>
            <a:r>
              <a:rPr lang="fr-FR" sz="1800" b="1" i="0" dirty="0">
                <a:effectLst>
                  <a:outerShdw blurRad="38100" dist="38100" dir="2700000" algn="tl">
                    <a:srgbClr val="000000">
                      <a:alpha val="43137"/>
                    </a:srgbClr>
                  </a:outerShdw>
                </a:effectLst>
                <a:latin typeface="Arial" panose="020B0604020202020204" pitchFamily="34" charset="0"/>
              </a:rPr>
              <a:t>les failles</a:t>
            </a:r>
            <a:r>
              <a:rPr lang="fr-FR" sz="1800" b="0" i="0" dirty="0">
                <a:effectLst>
                  <a:outerShdw blurRad="38100" dist="38100" dir="2700000" algn="tl">
                    <a:srgbClr val="000000">
                      <a:alpha val="43137"/>
                    </a:srgbClr>
                  </a:outerShdw>
                </a:effectLst>
                <a:latin typeface="Arial" panose="020B0604020202020204" pitchFamily="34" charset="0"/>
              </a:rPr>
              <a:t> (Corrections)</a:t>
            </a:r>
          </a:p>
          <a:p>
            <a:pPr rtl="0"/>
            <a:endParaRPr lang="fr-FR" dirty="0">
              <a:effectLst>
                <a:outerShdw blurRad="38100" dist="38100" dir="2700000" algn="tl">
                  <a:srgbClr val="000000">
                    <a:alpha val="43137"/>
                  </a:srgbClr>
                </a:outerShdw>
              </a:effectLst>
            </a:endParaRPr>
          </a:p>
        </p:txBody>
      </p:sp>
      <p:sp>
        <p:nvSpPr>
          <p:cNvPr id="89" name="Espace réservé du texte 88">
            <a:extLst>
              <a:ext uri="{FF2B5EF4-FFF2-40B4-BE49-F238E27FC236}">
                <a16:creationId xmlns:a16="http://schemas.microsoft.com/office/drawing/2014/main" id="{41FDF737-A7CF-43BF-B9FC-22E9635B785B}"/>
              </a:ext>
            </a:extLst>
          </p:cNvPr>
          <p:cNvSpPr>
            <a:spLocks noGrp="1"/>
          </p:cNvSpPr>
          <p:nvPr>
            <p:ph type="body" sz="quarter" idx="18"/>
          </p:nvPr>
        </p:nvSpPr>
        <p:spPr/>
        <p:txBody>
          <a:bodyPr rtlCol="0"/>
          <a:lstStyle/>
          <a:p>
            <a:pPr rtl="0"/>
            <a:r>
              <a:rPr lang="fr-FR" dirty="0"/>
              <a:t>C. Cédric</a:t>
            </a:r>
          </a:p>
        </p:txBody>
      </p:sp>
      <p:sp>
        <p:nvSpPr>
          <p:cNvPr id="33" name="Espace réservé du texte 32">
            <a:extLst>
              <a:ext uri="{FF2B5EF4-FFF2-40B4-BE49-F238E27FC236}">
                <a16:creationId xmlns:a16="http://schemas.microsoft.com/office/drawing/2014/main" id="{2262342E-3D19-495D-AA4E-DB249EBB6351}"/>
              </a:ext>
            </a:extLst>
          </p:cNvPr>
          <p:cNvSpPr>
            <a:spLocks noGrp="1"/>
          </p:cNvSpPr>
          <p:nvPr>
            <p:ph type="body" sz="quarter" idx="21"/>
          </p:nvPr>
        </p:nvSpPr>
        <p:spPr>
          <a:xfrm>
            <a:off x="5257801" y="2107143"/>
            <a:ext cx="3318932" cy="4189154"/>
          </a:xfrm>
        </p:spPr>
        <p:txBody>
          <a:bodyPr rtlCol="0">
            <a:normAutofit fontScale="92500" lnSpcReduction="20000"/>
          </a:bodyPr>
          <a:lstStyle/>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Apprendre à manipuler </a:t>
            </a:r>
            <a:r>
              <a:rPr lang="fr-FR" sz="1800" b="1" i="0" dirty="0">
                <a:effectLst>
                  <a:outerShdw blurRad="38100" dist="38100" dir="2700000" algn="tl">
                    <a:srgbClr val="000000">
                      <a:alpha val="43137"/>
                    </a:srgbClr>
                  </a:outerShdw>
                </a:effectLst>
                <a:latin typeface="Arial" panose="020B0604020202020204" pitchFamily="34" charset="0"/>
              </a:rPr>
              <a:t>Pygame</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Réaliser </a:t>
            </a:r>
            <a:r>
              <a:rPr lang="fr-FR" sz="1800" b="1" i="0" dirty="0">
                <a:effectLst>
                  <a:outerShdw blurRad="38100" dist="38100" dir="2700000" algn="tl">
                    <a:srgbClr val="000000">
                      <a:alpha val="43137"/>
                    </a:srgbClr>
                  </a:outerShdw>
                </a:effectLst>
                <a:latin typeface="Arial" panose="020B0604020202020204" pitchFamily="34" charset="0"/>
              </a:rPr>
              <a:t>la logique </a:t>
            </a:r>
            <a:r>
              <a:rPr lang="fr-FR" sz="1800" b="0" i="0" dirty="0">
                <a:effectLst>
                  <a:outerShdw blurRad="38100" dist="38100" dir="2700000" algn="tl">
                    <a:srgbClr val="000000">
                      <a:alpha val="43137"/>
                    </a:srgbClr>
                  </a:outerShdw>
                </a:effectLst>
                <a:latin typeface="Arial" panose="020B0604020202020204" pitchFamily="34" charset="0"/>
              </a:rPr>
              <a:t>et </a:t>
            </a:r>
            <a:r>
              <a:rPr lang="fr-FR" sz="1800" b="1" i="0" dirty="0">
                <a:effectLst>
                  <a:outerShdw blurRad="38100" dist="38100" dir="2700000" algn="tl">
                    <a:srgbClr val="000000">
                      <a:alpha val="43137"/>
                    </a:srgbClr>
                  </a:outerShdw>
                </a:effectLst>
                <a:latin typeface="Arial" panose="020B0604020202020204" pitchFamily="34" charset="0"/>
              </a:rPr>
              <a:t>la deuxième interface</a:t>
            </a:r>
            <a:r>
              <a:rPr lang="fr-FR" sz="1800" b="0" i="0" dirty="0">
                <a:effectLst>
                  <a:outerShdw blurRad="38100" dist="38100" dir="2700000" algn="tl">
                    <a:srgbClr val="000000">
                      <a:alpha val="43137"/>
                    </a:srgbClr>
                  </a:outerShdw>
                </a:effectLst>
                <a:latin typeface="Arial" panose="020B0604020202020204" pitchFamily="34" charset="0"/>
              </a:rPr>
              <a:t> (main.py et game.py)</a:t>
            </a:r>
          </a:p>
          <a:p>
            <a:pPr rtl="0" fontAlgn="base">
              <a:spcBef>
                <a:spcPts val="0"/>
              </a:spcBef>
              <a:spcAft>
                <a:spcPts val="0"/>
              </a:spcAft>
              <a:buFont typeface="Arial" panose="020B0604020202020204" pitchFamily="34" charset="0"/>
              <a:buChar char="•"/>
            </a:pPr>
            <a:endParaRPr lang="fr-FR" sz="180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dirty="0">
                <a:effectLst>
                  <a:outerShdw blurRad="38100" dist="38100" dir="2700000" algn="tl">
                    <a:srgbClr val="000000">
                      <a:alpha val="43137"/>
                    </a:srgbClr>
                  </a:outerShdw>
                </a:effectLst>
                <a:latin typeface="Arial" panose="020B0604020202020204" pitchFamily="34" charset="0"/>
              </a:rPr>
              <a:t>Réaliser </a:t>
            </a:r>
            <a:r>
              <a:rPr lang="fr-FR" sz="1800" b="1" dirty="0">
                <a:effectLst>
                  <a:outerShdw blurRad="38100" dist="38100" dir="2700000" algn="tl">
                    <a:srgbClr val="000000">
                      <a:alpha val="43137"/>
                    </a:srgbClr>
                  </a:outerShdw>
                </a:effectLst>
                <a:latin typeface="Arial" panose="020B0604020202020204" pitchFamily="34" charset="0"/>
              </a:rPr>
              <a:t>les catégories </a:t>
            </a:r>
            <a:r>
              <a:rPr lang="fr-FR" sz="1800" dirty="0">
                <a:effectLst>
                  <a:outerShdw blurRad="38100" dist="38100" dir="2700000" algn="tl">
                    <a:srgbClr val="000000">
                      <a:alpha val="43137"/>
                    </a:srgbClr>
                  </a:outerShdw>
                </a:effectLst>
                <a:latin typeface="Arial" panose="020B0604020202020204" pitchFamily="34" charset="0"/>
              </a:rPr>
              <a:t>(load.py – options.py)</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fontAlgn="base">
              <a:spcBef>
                <a:spcPts val="0"/>
              </a:spcBef>
            </a:pPr>
            <a:r>
              <a:rPr lang="fr-FR" sz="1800" b="0" i="0" dirty="0">
                <a:effectLst>
                  <a:outerShdw blurRad="38100" dist="38100" dir="2700000" algn="tl">
                    <a:srgbClr val="000000">
                      <a:alpha val="43137"/>
                    </a:srgbClr>
                  </a:outerShdw>
                </a:effectLst>
                <a:latin typeface="Arial" panose="020B0604020202020204" pitchFamily="34" charset="0"/>
              </a:rPr>
              <a:t>Réaliser </a:t>
            </a:r>
            <a:r>
              <a:rPr lang="fr-FR" sz="1800" b="1" i="0" dirty="0">
                <a:effectLst>
                  <a:outerShdw blurRad="38100" dist="38100" dir="2700000" algn="tl">
                    <a:srgbClr val="000000">
                      <a:alpha val="43137"/>
                    </a:srgbClr>
                  </a:outerShdw>
                </a:effectLst>
                <a:latin typeface="Arial" panose="020B0604020202020204" pitchFamily="34" charset="0"/>
              </a:rPr>
              <a:t>les différents fichiers annexes </a:t>
            </a:r>
            <a:r>
              <a:rPr lang="fr-FR" sz="1800" b="0" i="0" dirty="0">
                <a:effectLst>
                  <a:outerShdw blurRad="38100" dist="38100" dir="2700000" algn="tl">
                    <a:srgbClr val="000000">
                      <a:alpha val="43137"/>
                    </a:srgbClr>
                  </a:outerShdw>
                </a:effectLst>
                <a:latin typeface="Arial" panose="020B0604020202020204" pitchFamily="34" charset="0"/>
              </a:rPr>
              <a:t>(</a:t>
            </a:r>
            <a:r>
              <a:rPr lang="fr-FR" sz="1800" b="0" i="0" kern="1200" dirty="0">
                <a:solidFill>
                  <a:srgbClr val="FFFFFF"/>
                </a:solidFill>
                <a:effectLst>
                  <a:outerShdw blurRad="38100" dist="38100" dir="2700000" algn="tl" rotWithShape="0">
                    <a:srgbClr val="000000">
                      <a:alpha val="43000"/>
                    </a:srgbClr>
                  </a:outerShdw>
                </a:effectLst>
                <a:latin typeface="Arial" panose="020B0604020202020204" pitchFamily="34" charset="0"/>
                <a:ea typeface="+mn-ea"/>
                <a:cs typeface="+mn-cs"/>
              </a:rPr>
              <a:t>cinematic.py </a:t>
            </a:r>
            <a:r>
              <a:rPr lang="fr-FR" sz="1800" b="0" i="0" dirty="0">
                <a:effectLst>
                  <a:outerShdw blurRad="38100" dist="38100" dir="2700000" algn="tl">
                    <a:srgbClr val="000000">
                      <a:alpha val="43137"/>
                    </a:srgbClr>
                  </a:outerShdw>
                </a:effectLst>
                <a:latin typeface="Arial" panose="020B0604020202020204" pitchFamily="34" charset="0"/>
              </a:rPr>
              <a:t>– camera.py – inventory.py – save.py – ui.py)</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1" i="0" dirty="0">
                <a:effectLst>
                  <a:outerShdw blurRad="38100" dist="38100" dir="2700000" algn="tl">
                    <a:srgbClr val="000000">
                      <a:alpha val="43137"/>
                    </a:srgbClr>
                  </a:outerShdw>
                </a:effectLst>
                <a:latin typeface="Arial" panose="020B0604020202020204" pitchFamily="34" charset="0"/>
              </a:rPr>
              <a:t>Aide</a:t>
            </a:r>
            <a:r>
              <a:rPr lang="fr-FR" sz="1800" b="0" i="0" dirty="0">
                <a:effectLst>
                  <a:outerShdw blurRad="38100" dist="38100" dir="2700000" algn="tl">
                    <a:srgbClr val="000000">
                      <a:alpha val="43137"/>
                    </a:srgbClr>
                  </a:outerShdw>
                </a:effectLst>
                <a:latin typeface="Arial" panose="020B0604020202020204" pitchFamily="34" charset="0"/>
              </a:rPr>
              <a:t> Pygame (Interfaces)</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Trouver </a:t>
            </a:r>
            <a:r>
              <a:rPr lang="fr-FR" sz="1800" b="1" i="0" dirty="0">
                <a:effectLst>
                  <a:outerShdw blurRad="38100" dist="38100" dir="2700000" algn="tl">
                    <a:srgbClr val="000000">
                      <a:alpha val="43137"/>
                    </a:srgbClr>
                  </a:outerShdw>
                </a:effectLst>
                <a:latin typeface="Arial" panose="020B0604020202020204" pitchFamily="34" charset="0"/>
              </a:rPr>
              <a:t>les failles </a:t>
            </a:r>
            <a:r>
              <a:rPr lang="fr-FR" sz="1800" b="0" i="0" dirty="0">
                <a:effectLst>
                  <a:outerShdw blurRad="38100" dist="38100" dir="2700000" algn="tl">
                    <a:srgbClr val="000000">
                      <a:alpha val="43137"/>
                    </a:srgbClr>
                  </a:outerShdw>
                </a:effectLst>
                <a:latin typeface="Arial" panose="020B0604020202020204" pitchFamily="34" charset="0"/>
              </a:rPr>
              <a:t>(Corrections)</a:t>
            </a:r>
          </a:p>
          <a:p>
            <a:pPr rtl="0"/>
            <a:endParaRPr lang="fr-FR" dirty="0">
              <a:effectLst>
                <a:outerShdw blurRad="38100" dist="38100" dir="2700000" algn="tl">
                  <a:srgbClr val="000000">
                    <a:alpha val="43137"/>
                  </a:srgbClr>
                </a:outerShdw>
              </a:effectLst>
            </a:endParaRPr>
          </a:p>
        </p:txBody>
      </p:sp>
      <p:sp>
        <p:nvSpPr>
          <p:cNvPr id="90" name="Espace réservé du texte 89">
            <a:extLst>
              <a:ext uri="{FF2B5EF4-FFF2-40B4-BE49-F238E27FC236}">
                <a16:creationId xmlns:a16="http://schemas.microsoft.com/office/drawing/2014/main" id="{426A8A65-AFFE-4A62-858E-16FA37C4410F}"/>
              </a:ext>
            </a:extLst>
          </p:cNvPr>
          <p:cNvSpPr>
            <a:spLocks noGrp="1"/>
          </p:cNvSpPr>
          <p:nvPr>
            <p:ph type="body" sz="quarter" idx="19"/>
          </p:nvPr>
        </p:nvSpPr>
        <p:spPr/>
        <p:txBody>
          <a:bodyPr rtlCol="0"/>
          <a:lstStyle/>
          <a:p>
            <a:pPr rtl="0"/>
            <a:r>
              <a:rPr lang="fr-FR" dirty="0"/>
              <a:t>M. Tony</a:t>
            </a:r>
          </a:p>
        </p:txBody>
      </p:sp>
      <p:sp>
        <p:nvSpPr>
          <p:cNvPr id="34" name="Espace réservé du texte 33">
            <a:extLst>
              <a:ext uri="{FF2B5EF4-FFF2-40B4-BE49-F238E27FC236}">
                <a16:creationId xmlns:a16="http://schemas.microsoft.com/office/drawing/2014/main" id="{64097651-42EF-4D7F-B8A0-A7E7F7312B73}"/>
              </a:ext>
            </a:extLst>
          </p:cNvPr>
          <p:cNvSpPr>
            <a:spLocks noGrp="1"/>
          </p:cNvSpPr>
          <p:nvPr>
            <p:ph type="body" sz="quarter" idx="22"/>
          </p:nvPr>
        </p:nvSpPr>
        <p:spPr>
          <a:xfrm>
            <a:off x="8576733" y="2097613"/>
            <a:ext cx="3544055" cy="3713162"/>
          </a:xfrm>
        </p:spPr>
        <p:txBody>
          <a:bodyPr rtlCol="0">
            <a:normAutofit lnSpcReduction="10000"/>
          </a:bodyPr>
          <a:lstStyle/>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Apprendre à manipuler </a:t>
            </a:r>
            <a:r>
              <a:rPr lang="fr-FR" sz="1800" b="1" i="0" dirty="0">
                <a:effectLst>
                  <a:outerShdw blurRad="38100" dist="38100" dir="2700000" algn="tl">
                    <a:srgbClr val="000000">
                      <a:alpha val="43137"/>
                    </a:srgbClr>
                  </a:outerShdw>
                </a:effectLst>
                <a:latin typeface="Arial" panose="020B0604020202020204" pitchFamily="34" charset="0"/>
              </a:rPr>
              <a:t>Tiled</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Réaliser/Trouver </a:t>
            </a:r>
            <a:r>
              <a:rPr lang="fr-FR" sz="1800" b="1" i="0" dirty="0">
                <a:effectLst>
                  <a:outerShdw blurRad="38100" dist="38100" dir="2700000" algn="tl">
                    <a:srgbClr val="000000">
                      <a:alpha val="43137"/>
                    </a:srgbClr>
                  </a:outerShdw>
                </a:effectLst>
                <a:latin typeface="Arial" panose="020B0604020202020204" pitchFamily="34" charset="0"/>
              </a:rPr>
              <a:t>les Tilesets </a:t>
            </a:r>
            <a:r>
              <a:rPr lang="fr-FR" sz="1800" b="0" i="0" dirty="0">
                <a:effectLst>
                  <a:outerShdw blurRad="38100" dist="38100" dir="2700000" algn="tl">
                    <a:srgbClr val="000000">
                      <a:alpha val="43137"/>
                    </a:srgbClr>
                  </a:outerShdw>
                </a:effectLst>
                <a:latin typeface="Arial" panose="020B0604020202020204" pitchFamily="34" charset="0"/>
              </a:rPr>
              <a:t>(graphismes)</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Réaliser/Implémenter </a:t>
            </a:r>
            <a:r>
              <a:rPr lang="fr-FR" sz="1800" b="1" i="0" dirty="0">
                <a:effectLst>
                  <a:outerShdw blurRad="38100" dist="38100" dir="2700000" algn="tl">
                    <a:srgbClr val="000000">
                      <a:alpha val="43137"/>
                    </a:srgbClr>
                  </a:outerShdw>
                </a:effectLst>
                <a:latin typeface="Arial" panose="020B0604020202020204" pitchFamily="34" charset="0"/>
              </a:rPr>
              <a:t>la map</a:t>
            </a:r>
          </a:p>
          <a:p>
            <a:pPr rtl="0" fontAlgn="base">
              <a:spcBef>
                <a:spcPts val="0"/>
              </a:spcBef>
              <a:spcAft>
                <a:spcPts val="0"/>
              </a:spcAft>
              <a:buFont typeface="Arial" panose="020B0604020202020204" pitchFamily="34" charset="0"/>
              <a:buChar char="•"/>
            </a:pPr>
            <a:endParaRPr lang="fr-FR" sz="1800" dirty="0">
              <a:effectLst>
                <a:outerShdw blurRad="38100" dist="38100" dir="2700000" algn="tl">
                  <a:srgbClr val="000000">
                    <a:alpha val="43137"/>
                  </a:srgbClr>
                </a:outerShdw>
              </a:effectLst>
              <a:latin typeface="Arial" panose="020B0604020202020204" pitchFamily="34" charset="0"/>
            </a:endParaRPr>
          </a:p>
          <a:p>
            <a:pPr fontAlgn="base">
              <a:spcBef>
                <a:spcPts val="0"/>
              </a:spcBef>
            </a:pPr>
            <a:r>
              <a:rPr lang="fr-FR" sz="1800" b="0" i="0" dirty="0">
                <a:effectLst>
                  <a:outerShdw blurRad="38100" dist="38100" dir="2700000" algn="tl">
                    <a:srgbClr val="000000">
                      <a:alpha val="43137"/>
                    </a:srgbClr>
                  </a:outerShdw>
                </a:effectLst>
                <a:latin typeface="Arial" panose="020B0604020202020204" pitchFamily="34" charset="0"/>
              </a:rPr>
              <a:t>Réaliser </a:t>
            </a:r>
            <a:r>
              <a:rPr lang="fr-FR" sz="1800" b="1" i="0" dirty="0">
                <a:effectLst>
                  <a:outerShdw blurRad="38100" dist="38100" dir="2700000" algn="tl">
                    <a:srgbClr val="000000">
                      <a:alpha val="43137"/>
                    </a:srgbClr>
                  </a:outerShdw>
                </a:effectLst>
                <a:latin typeface="Arial" panose="020B0604020202020204" pitchFamily="34" charset="0"/>
              </a:rPr>
              <a:t>les différents fichiers annexes </a:t>
            </a:r>
            <a:r>
              <a:rPr lang="fr-FR" sz="1800" b="0" i="0" dirty="0">
                <a:effectLst>
                  <a:outerShdw blurRad="38100" dist="38100" dir="2700000" algn="tl">
                    <a:srgbClr val="000000">
                      <a:alpha val="43137"/>
                    </a:srgbClr>
                  </a:outerShdw>
                </a:effectLst>
                <a:latin typeface="Arial" panose="020B0604020202020204" pitchFamily="34" charset="0"/>
              </a:rPr>
              <a:t>(</a:t>
            </a:r>
            <a:r>
              <a:rPr lang="fr-FR" sz="1800" b="0" i="0" kern="1200" dirty="0">
                <a:solidFill>
                  <a:srgbClr val="FFFFFF"/>
                </a:solidFill>
                <a:effectLst>
                  <a:outerShdw blurRad="38100" dist="38100" dir="2700000" algn="tl" rotWithShape="0">
                    <a:srgbClr val="000000">
                      <a:alpha val="43000"/>
                    </a:srgbClr>
                  </a:outerShdw>
                </a:effectLst>
                <a:latin typeface="Arial" panose="020B0604020202020204" pitchFamily="34" charset="0"/>
                <a:ea typeface="+mn-ea"/>
                <a:cs typeface="+mn-cs"/>
              </a:rPr>
              <a:t>assets.py </a:t>
            </a:r>
            <a:r>
              <a:rPr lang="fr-FR" sz="1800" b="0" i="0" dirty="0">
                <a:effectLst>
                  <a:outerShdw blurRad="38100" dist="38100" dir="2700000" algn="tl">
                    <a:srgbClr val="000000">
                      <a:alpha val="43137"/>
                    </a:srgbClr>
                  </a:outerShdw>
                </a:effectLst>
                <a:latin typeface="Arial" panose="020B0604020202020204" pitchFamily="34" charset="0"/>
              </a:rPr>
              <a:t>– map.py – sound.py)</a:t>
            </a:r>
          </a:p>
          <a:p>
            <a:pPr rtl="0" fontAlgn="base">
              <a:spcBef>
                <a:spcPts val="0"/>
              </a:spcBef>
              <a:spcAft>
                <a:spcPts val="0"/>
              </a:spcAft>
              <a:buFont typeface="Arial" panose="020B0604020202020204" pitchFamily="34" charset="0"/>
              <a:buChar char="•"/>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1" i="0" dirty="0">
                <a:effectLst>
                  <a:outerShdw blurRad="38100" dist="38100" dir="2700000" algn="tl">
                    <a:srgbClr val="000000">
                      <a:alpha val="43137"/>
                    </a:srgbClr>
                  </a:outerShdw>
                </a:effectLst>
                <a:latin typeface="Arial" panose="020B0604020202020204" pitchFamily="34" charset="0"/>
              </a:rPr>
              <a:t>Aide</a:t>
            </a:r>
            <a:r>
              <a:rPr lang="fr-FR" sz="1800" b="0" i="0" dirty="0">
                <a:effectLst>
                  <a:outerShdw blurRad="38100" dist="38100" dir="2700000" algn="tl">
                    <a:srgbClr val="000000">
                      <a:alpha val="43137"/>
                    </a:srgbClr>
                  </a:outerShdw>
                </a:effectLst>
                <a:latin typeface="Arial" panose="020B0604020202020204" pitchFamily="34" charset="0"/>
              </a:rPr>
              <a:t> Pygame (Interfaces)</a:t>
            </a:r>
          </a:p>
          <a:p>
            <a:pPr marL="0" indent="0" rtl="0" fontAlgn="base">
              <a:spcBef>
                <a:spcPts val="0"/>
              </a:spcBef>
              <a:spcAft>
                <a:spcPts val="0"/>
              </a:spcAft>
              <a:buNone/>
            </a:pPr>
            <a:endParaRPr lang="fr-FR" sz="1800" b="0" i="0" dirty="0">
              <a:effectLst>
                <a:outerShdw blurRad="38100" dist="38100" dir="2700000" algn="tl">
                  <a:srgbClr val="000000">
                    <a:alpha val="43137"/>
                  </a:srgbClr>
                </a:outerShdw>
              </a:effectLst>
              <a:latin typeface="Arial" panose="020B0604020202020204" pitchFamily="34" charset="0"/>
            </a:endParaRPr>
          </a:p>
          <a:p>
            <a:pPr rtl="0" fontAlgn="base">
              <a:spcBef>
                <a:spcPts val="0"/>
              </a:spcBef>
              <a:spcAft>
                <a:spcPts val="0"/>
              </a:spcAft>
              <a:buFont typeface="Arial" panose="020B0604020202020204" pitchFamily="34" charset="0"/>
              <a:buChar char="•"/>
            </a:pPr>
            <a:r>
              <a:rPr lang="fr-FR" sz="1800" b="0" i="0" dirty="0">
                <a:effectLst>
                  <a:outerShdw blurRad="38100" dist="38100" dir="2700000" algn="tl">
                    <a:srgbClr val="000000">
                      <a:alpha val="43137"/>
                    </a:srgbClr>
                  </a:outerShdw>
                </a:effectLst>
                <a:latin typeface="Arial" panose="020B0604020202020204" pitchFamily="34" charset="0"/>
              </a:rPr>
              <a:t>Trouver </a:t>
            </a:r>
            <a:r>
              <a:rPr lang="fr-FR" sz="1800" b="1" i="0" dirty="0">
                <a:effectLst>
                  <a:outerShdw blurRad="38100" dist="38100" dir="2700000" algn="tl">
                    <a:srgbClr val="000000">
                      <a:alpha val="43137"/>
                    </a:srgbClr>
                  </a:outerShdw>
                </a:effectLst>
                <a:latin typeface="Arial" panose="020B0604020202020204" pitchFamily="34" charset="0"/>
              </a:rPr>
              <a:t>les failles </a:t>
            </a:r>
            <a:r>
              <a:rPr lang="fr-FR" sz="1800" b="0" i="0" dirty="0">
                <a:effectLst>
                  <a:outerShdw blurRad="38100" dist="38100" dir="2700000" algn="tl">
                    <a:srgbClr val="000000">
                      <a:alpha val="43137"/>
                    </a:srgbClr>
                  </a:outerShdw>
                </a:effectLst>
                <a:latin typeface="Arial" panose="020B0604020202020204" pitchFamily="34" charset="0"/>
              </a:rPr>
              <a:t>(Corrections)</a:t>
            </a:r>
          </a:p>
          <a:p>
            <a:pPr rtl="0"/>
            <a:endParaRPr lang="fr-FR" dirty="0">
              <a:effectLst>
                <a:outerShdw blurRad="38100" dist="38100" dir="2700000" algn="tl">
                  <a:srgbClr val="000000">
                    <a:alpha val="43137"/>
                  </a:srgbClr>
                </a:outerShdw>
              </a:effectLst>
            </a:endParaRPr>
          </a:p>
        </p:txBody>
      </p:sp>
      <p:pic>
        <p:nvPicPr>
          <p:cNvPr id="4" name="Image 3">
            <a:extLst>
              <a:ext uri="{FF2B5EF4-FFF2-40B4-BE49-F238E27FC236}">
                <a16:creationId xmlns:a16="http://schemas.microsoft.com/office/drawing/2014/main" id="{25D477AA-DB32-274D-9F7D-20E524B1D1DC}"/>
              </a:ext>
            </a:extLst>
          </p:cNvPr>
          <p:cNvPicPr>
            <a:picLocks noChangeAspect="1"/>
          </p:cNvPicPr>
          <p:nvPr/>
        </p:nvPicPr>
        <p:blipFill>
          <a:blip r:embed="rId5"/>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sp>
        <p:nvSpPr>
          <p:cNvPr id="5" name="ZoneTexte 4">
            <a:extLst>
              <a:ext uri="{FF2B5EF4-FFF2-40B4-BE49-F238E27FC236}">
                <a16:creationId xmlns:a16="http://schemas.microsoft.com/office/drawing/2014/main" id="{6C489661-7010-473F-EE1F-C9B3528A9B87}"/>
              </a:ext>
            </a:extLst>
          </p:cNvPr>
          <p:cNvSpPr txBox="1"/>
          <p:nvPr/>
        </p:nvSpPr>
        <p:spPr>
          <a:xfrm>
            <a:off x="71211" y="6488668"/>
            <a:ext cx="10557933" cy="307777"/>
          </a:xfrm>
          <a:prstGeom prst="rect">
            <a:avLst/>
          </a:prstGeom>
          <a:noFill/>
        </p:spPr>
        <p:txBody>
          <a:bodyPr wrap="square" rtlCol="0">
            <a:spAutoFit/>
          </a:bodyPr>
          <a:lstStyle/>
          <a:p>
            <a:r>
              <a:rPr lang="fr-FR" sz="1400" i="1" u="sng" dirty="0"/>
              <a:t>« L’histoire de Kady a été écrite par Cédric et la diapositive a été réalisé par Marvyn. »</a:t>
            </a:r>
          </a:p>
        </p:txBody>
      </p:sp>
    </p:spTree>
    <p:extLst>
      <p:ext uri="{BB962C8B-B14F-4D97-AF65-F5344CB8AC3E}">
        <p14:creationId xmlns:p14="http://schemas.microsoft.com/office/powerpoint/2010/main" val="224134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22" presetClass="entr" presetSubtype="4"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wipe(down)">
                                      <p:cBhvr>
                                        <p:cTn id="12" dur="500"/>
                                        <p:tgtEl>
                                          <p:spTgt spid="88"/>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26">
                                            <p:txEl>
                                              <p:pRg st="0" end="0"/>
                                            </p:txEl>
                                          </p:spTgt>
                                        </p:tgtEl>
                                        <p:attrNameLst>
                                          <p:attrName>style.visibility</p:attrName>
                                        </p:attrNameLst>
                                      </p:cBhvr>
                                      <p:to>
                                        <p:strVal val="visible"/>
                                      </p:to>
                                    </p:set>
                                    <p:animEffect transition="in" filter="wipe(up)">
                                      <p:cBhvr>
                                        <p:cTn id="16" dur="500"/>
                                        <p:tgtEl>
                                          <p:spTgt spid="26">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26">
                                            <p:txEl>
                                              <p:pRg st="2" end="2"/>
                                            </p:txEl>
                                          </p:spTgt>
                                        </p:tgtEl>
                                        <p:attrNameLst>
                                          <p:attrName>style.visibility</p:attrName>
                                        </p:attrNameLst>
                                      </p:cBhvr>
                                      <p:to>
                                        <p:strVal val="visible"/>
                                      </p:to>
                                    </p:set>
                                    <p:animEffect transition="in" filter="wipe(up)">
                                      <p:cBhvr>
                                        <p:cTn id="20" dur="500"/>
                                        <p:tgtEl>
                                          <p:spTgt spid="26">
                                            <p:txEl>
                                              <p:pRg st="2" end="2"/>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26">
                                            <p:txEl>
                                              <p:pRg st="4" end="4"/>
                                            </p:txEl>
                                          </p:spTgt>
                                        </p:tgtEl>
                                        <p:attrNameLst>
                                          <p:attrName>style.visibility</p:attrName>
                                        </p:attrNameLst>
                                      </p:cBhvr>
                                      <p:to>
                                        <p:strVal val="visible"/>
                                      </p:to>
                                    </p:set>
                                    <p:animEffect transition="in" filter="wipe(up)">
                                      <p:cBhvr>
                                        <p:cTn id="24" dur="500"/>
                                        <p:tgtEl>
                                          <p:spTgt spid="26">
                                            <p:txEl>
                                              <p:pRg st="4" end="4"/>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wipe(up)">
                                      <p:cBhvr>
                                        <p:cTn id="28" dur="500"/>
                                        <p:tgtEl>
                                          <p:spTgt spid="26">
                                            <p:txEl>
                                              <p:pRg st="6" end="6"/>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26">
                                            <p:txEl>
                                              <p:pRg st="8" end="8"/>
                                            </p:txEl>
                                          </p:spTgt>
                                        </p:tgtEl>
                                        <p:attrNameLst>
                                          <p:attrName>style.visibility</p:attrName>
                                        </p:attrNameLst>
                                      </p:cBhvr>
                                      <p:to>
                                        <p:strVal val="visible"/>
                                      </p:to>
                                    </p:set>
                                    <p:animEffect transition="in" filter="wipe(up)">
                                      <p:cBhvr>
                                        <p:cTn id="32" dur="500"/>
                                        <p:tgtEl>
                                          <p:spTgt spid="26">
                                            <p:txEl>
                                              <p:pRg st="8" end="8"/>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26">
                                            <p:txEl>
                                              <p:pRg st="10" end="10"/>
                                            </p:txEl>
                                          </p:spTgt>
                                        </p:tgtEl>
                                        <p:attrNameLst>
                                          <p:attrName>style.visibility</p:attrName>
                                        </p:attrNameLst>
                                      </p:cBhvr>
                                      <p:to>
                                        <p:strVal val="visible"/>
                                      </p:to>
                                    </p:set>
                                    <p:animEffect transition="in" filter="wipe(up)">
                                      <p:cBhvr>
                                        <p:cTn id="36" dur="500"/>
                                        <p:tgtEl>
                                          <p:spTgt spid="26">
                                            <p:txEl>
                                              <p:pRg st="10" end="10"/>
                                            </p:txEl>
                                          </p:spTgt>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89">
                                            <p:txEl>
                                              <p:pRg st="0" end="0"/>
                                            </p:txEl>
                                          </p:spTgt>
                                        </p:tgtEl>
                                        <p:attrNameLst>
                                          <p:attrName>style.visibility</p:attrName>
                                        </p:attrNameLst>
                                      </p:cBhvr>
                                      <p:to>
                                        <p:strVal val="visible"/>
                                      </p:to>
                                    </p:set>
                                    <p:animEffect transition="in" filter="wipe(up)">
                                      <p:cBhvr>
                                        <p:cTn id="39" dur="500"/>
                                        <p:tgtEl>
                                          <p:spTgt spid="89">
                                            <p:txEl>
                                              <p:pRg st="0" end="0"/>
                                            </p:txEl>
                                          </p:spTgt>
                                        </p:tgtEl>
                                      </p:cBhvr>
                                    </p:animEffect>
                                  </p:childTnLst>
                                </p:cTn>
                              </p:par>
                            </p:childTnLst>
                          </p:cTn>
                        </p:par>
                        <p:par>
                          <p:cTn id="40" fill="hold">
                            <p:stCondLst>
                              <p:cond delay="3500"/>
                            </p:stCondLst>
                            <p:childTnLst>
                              <p:par>
                                <p:cTn id="41" presetID="22" presetClass="entr" presetSubtype="1"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Effect transition="in" filter="wipe(up)">
                                      <p:cBhvr>
                                        <p:cTn id="43" dur="500"/>
                                        <p:tgtEl>
                                          <p:spTgt spid="33">
                                            <p:txEl>
                                              <p:pRg st="0" end="0"/>
                                            </p:txEl>
                                          </p:spTgt>
                                        </p:tgtEl>
                                      </p:cBhvr>
                                    </p:animEffect>
                                  </p:childTnLst>
                                </p:cTn>
                              </p:par>
                            </p:childTnLst>
                          </p:cTn>
                        </p:par>
                        <p:par>
                          <p:cTn id="44" fill="hold">
                            <p:stCondLst>
                              <p:cond delay="4000"/>
                            </p:stCondLst>
                            <p:childTnLst>
                              <p:par>
                                <p:cTn id="45" presetID="22" presetClass="entr" presetSubtype="1" fill="hold" grpId="0" nodeType="afterEffect">
                                  <p:stCondLst>
                                    <p:cond delay="0"/>
                                  </p:stCondLst>
                                  <p:childTnLst>
                                    <p:set>
                                      <p:cBhvr>
                                        <p:cTn id="46" dur="1" fill="hold">
                                          <p:stCondLst>
                                            <p:cond delay="0"/>
                                          </p:stCondLst>
                                        </p:cTn>
                                        <p:tgtEl>
                                          <p:spTgt spid="33">
                                            <p:txEl>
                                              <p:pRg st="2" end="2"/>
                                            </p:txEl>
                                          </p:spTgt>
                                        </p:tgtEl>
                                        <p:attrNameLst>
                                          <p:attrName>style.visibility</p:attrName>
                                        </p:attrNameLst>
                                      </p:cBhvr>
                                      <p:to>
                                        <p:strVal val="visible"/>
                                      </p:to>
                                    </p:set>
                                    <p:animEffect transition="in" filter="wipe(up)">
                                      <p:cBhvr>
                                        <p:cTn id="47" dur="500"/>
                                        <p:tgtEl>
                                          <p:spTgt spid="33">
                                            <p:txEl>
                                              <p:pRg st="2" end="2"/>
                                            </p:txEl>
                                          </p:spTgt>
                                        </p:tgtEl>
                                      </p:cBhvr>
                                    </p:animEffect>
                                  </p:childTnLst>
                                </p:cTn>
                              </p:par>
                            </p:childTnLst>
                          </p:cTn>
                        </p:par>
                        <p:par>
                          <p:cTn id="48" fill="hold">
                            <p:stCondLst>
                              <p:cond delay="4500"/>
                            </p:stCondLst>
                            <p:childTnLst>
                              <p:par>
                                <p:cTn id="49" presetID="22" presetClass="entr" presetSubtype="1" fill="hold" grpId="0" nodeType="afterEffect">
                                  <p:stCondLst>
                                    <p:cond delay="0"/>
                                  </p:stCondLst>
                                  <p:childTnLst>
                                    <p:set>
                                      <p:cBhvr>
                                        <p:cTn id="50" dur="1" fill="hold">
                                          <p:stCondLst>
                                            <p:cond delay="0"/>
                                          </p:stCondLst>
                                        </p:cTn>
                                        <p:tgtEl>
                                          <p:spTgt spid="33">
                                            <p:txEl>
                                              <p:pRg st="4" end="4"/>
                                            </p:txEl>
                                          </p:spTgt>
                                        </p:tgtEl>
                                        <p:attrNameLst>
                                          <p:attrName>style.visibility</p:attrName>
                                        </p:attrNameLst>
                                      </p:cBhvr>
                                      <p:to>
                                        <p:strVal val="visible"/>
                                      </p:to>
                                    </p:set>
                                    <p:animEffect transition="in" filter="wipe(up)">
                                      <p:cBhvr>
                                        <p:cTn id="51" dur="500"/>
                                        <p:tgtEl>
                                          <p:spTgt spid="33">
                                            <p:txEl>
                                              <p:pRg st="4" end="4"/>
                                            </p:txEl>
                                          </p:spTgt>
                                        </p:tgtEl>
                                      </p:cBhvr>
                                    </p:animEffect>
                                  </p:childTnLst>
                                </p:cTn>
                              </p:par>
                            </p:childTnLst>
                          </p:cTn>
                        </p:par>
                        <p:par>
                          <p:cTn id="52" fill="hold">
                            <p:stCondLst>
                              <p:cond delay="5000"/>
                            </p:stCondLst>
                            <p:childTnLst>
                              <p:par>
                                <p:cTn id="53" presetID="22" presetClass="entr" presetSubtype="1" fill="hold" grpId="0" nodeType="afterEffect">
                                  <p:stCondLst>
                                    <p:cond delay="0"/>
                                  </p:stCondLst>
                                  <p:childTnLst>
                                    <p:set>
                                      <p:cBhvr>
                                        <p:cTn id="54" dur="1" fill="hold">
                                          <p:stCondLst>
                                            <p:cond delay="0"/>
                                          </p:stCondLst>
                                        </p:cTn>
                                        <p:tgtEl>
                                          <p:spTgt spid="33">
                                            <p:txEl>
                                              <p:pRg st="6" end="6"/>
                                            </p:txEl>
                                          </p:spTgt>
                                        </p:tgtEl>
                                        <p:attrNameLst>
                                          <p:attrName>style.visibility</p:attrName>
                                        </p:attrNameLst>
                                      </p:cBhvr>
                                      <p:to>
                                        <p:strVal val="visible"/>
                                      </p:to>
                                    </p:set>
                                    <p:animEffect transition="in" filter="wipe(up)">
                                      <p:cBhvr>
                                        <p:cTn id="55" dur="500"/>
                                        <p:tgtEl>
                                          <p:spTgt spid="33">
                                            <p:txEl>
                                              <p:pRg st="6" end="6"/>
                                            </p:txEl>
                                          </p:spTgt>
                                        </p:tgtEl>
                                      </p:cBhvr>
                                    </p:animEffect>
                                  </p:childTnLst>
                                </p:cTn>
                              </p:par>
                            </p:childTnLst>
                          </p:cTn>
                        </p:par>
                        <p:par>
                          <p:cTn id="56" fill="hold">
                            <p:stCondLst>
                              <p:cond delay="5500"/>
                            </p:stCondLst>
                            <p:childTnLst>
                              <p:par>
                                <p:cTn id="57" presetID="22" presetClass="entr" presetSubtype="1" fill="hold" grpId="0" nodeType="afterEffect">
                                  <p:stCondLst>
                                    <p:cond delay="0"/>
                                  </p:stCondLst>
                                  <p:childTnLst>
                                    <p:set>
                                      <p:cBhvr>
                                        <p:cTn id="58" dur="1" fill="hold">
                                          <p:stCondLst>
                                            <p:cond delay="0"/>
                                          </p:stCondLst>
                                        </p:cTn>
                                        <p:tgtEl>
                                          <p:spTgt spid="33">
                                            <p:txEl>
                                              <p:pRg st="8" end="8"/>
                                            </p:txEl>
                                          </p:spTgt>
                                        </p:tgtEl>
                                        <p:attrNameLst>
                                          <p:attrName>style.visibility</p:attrName>
                                        </p:attrNameLst>
                                      </p:cBhvr>
                                      <p:to>
                                        <p:strVal val="visible"/>
                                      </p:to>
                                    </p:set>
                                    <p:animEffect transition="in" filter="wipe(up)">
                                      <p:cBhvr>
                                        <p:cTn id="59" dur="500"/>
                                        <p:tgtEl>
                                          <p:spTgt spid="33">
                                            <p:txEl>
                                              <p:pRg st="8" end="8"/>
                                            </p:txEl>
                                          </p:spTgt>
                                        </p:tgtEl>
                                      </p:cBhvr>
                                    </p:animEffect>
                                  </p:childTnLst>
                                </p:cTn>
                              </p:par>
                            </p:childTnLst>
                          </p:cTn>
                        </p:par>
                        <p:par>
                          <p:cTn id="60" fill="hold">
                            <p:stCondLst>
                              <p:cond delay="6000"/>
                            </p:stCondLst>
                            <p:childTnLst>
                              <p:par>
                                <p:cTn id="61" presetID="22" presetClass="entr" presetSubtype="1" fill="hold" grpId="0" nodeType="afterEffect">
                                  <p:stCondLst>
                                    <p:cond delay="0"/>
                                  </p:stCondLst>
                                  <p:childTnLst>
                                    <p:set>
                                      <p:cBhvr>
                                        <p:cTn id="62" dur="1" fill="hold">
                                          <p:stCondLst>
                                            <p:cond delay="0"/>
                                          </p:stCondLst>
                                        </p:cTn>
                                        <p:tgtEl>
                                          <p:spTgt spid="33">
                                            <p:txEl>
                                              <p:pRg st="10" end="10"/>
                                            </p:txEl>
                                          </p:spTgt>
                                        </p:tgtEl>
                                        <p:attrNameLst>
                                          <p:attrName>style.visibility</p:attrName>
                                        </p:attrNameLst>
                                      </p:cBhvr>
                                      <p:to>
                                        <p:strVal val="visible"/>
                                      </p:to>
                                    </p:set>
                                    <p:animEffect transition="in" filter="wipe(up)">
                                      <p:cBhvr>
                                        <p:cTn id="63" dur="500"/>
                                        <p:tgtEl>
                                          <p:spTgt spid="33">
                                            <p:txEl>
                                              <p:pRg st="10" end="10"/>
                                            </p:txEl>
                                          </p:spTgt>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90">
                                            <p:txEl>
                                              <p:pRg st="0" end="0"/>
                                            </p:txEl>
                                          </p:spTgt>
                                        </p:tgtEl>
                                        <p:attrNameLst>
                                          <p:attrName>style.visibility</p:attrName>
                                        </p:attrNameLst>
                                      </p:cBhvr>
                                      <p:to>
                                        <p:strVal val="visible"/>
                                      </p:to>
                                    </p:set>
                                    <p:animEffect transition="in" filter="wipe(up)">
                                      <p:cBhvr>
                                        <p:cTn id="66" dur="500"/>
                                        <p:tgtEl>
                                          <p:spTgt spid="90">
                                            <p:txEl>
                                              <p:pRg st="0" end="0"/>
                                            </p:txEl>
                                          </p:spTgt>
                                        </p:tgtEl>
                                      </p:cBhvr>
                                    </p:animEffect>
                                  </p:childTnLst>
                                </p:cTn>
                              </p:par>
                            </p:childTnLst>
                          </p:cTn>
                        </p:par>
                        <p:par>
                          <p:cTn id="67" fill="hold">
                            <p:stCondLst>
                              <p:cond delay="6500"/>
                            </p:stCondLst>
                            <p:childTnLst>
                              <p:par>
                                <p:cTn id="68" presetID="22" presetClass="entr" presetSubtype="1" fill="hold" grpId="0" nodeType="afterEffect">
                                  <p:stCondLst>
                                    <p:cond delay="0"/>
                                  </p:stCondLst>
                                  <p:childTnLst>
                                    <p:set>
                                      <p:cBhvr>
                                        <p:cTn id="69" dur="1" fill="hold">
                                          <p:stCondLst>
                                            <p:cond delay="0"/>
                                          </p:stCondLst>
                                        </p:cTn>
                                        <p:tgtEl>
                                          <p:spTgt spid="34">
                                            <p:txEl>
                                              <p:pRg st="0" end="0"/>
                                            </p:txEl>
                                          </p:spTgt>
                                        </p:tgtEl>
                                        <p:attrNameLst>
                                          <p:attrName>style.visibility</p:attrName>
                                        </p:attrNameLst>
                                      </p:cBhvr>
                                      <p:to>
                                        <p:strVal val="visible"/>
                                      </p:to>
                                    </p:set>
                                    <p:animEffect transition="in" filter="wipe(up)">
                                      <p:cBhvr>
                                        <p:cTn id="70" dur="500"/>
                                        <p:tgtEl>
                                          <p:spTgt spid="34">
                                            <p:txEl>
                                              <p:pRg st="0" end="0"/>
                                            </p:txEl>
                                          </p:spTgt>
                                        </p:tgtEl>
                                      </p:cBhvr>
                                    </p:animEffect>
                                  </p:childTnLst>
                                </p:cTn>
                              </p:par>
                            </p:childTnLst>
                          </p:cTn>
                        </p:par>
                        <p:par>
                          <p:cTn id="71" fill="hold">
                            <p:stCondLst>
                              <p:cond delay="7000"/>
                            </p:stCondLst>
                            <p:childTnLst>
                              <p:par>
                                <p:cTn id="72" presetID="22" presetClass="entr" presetSubtype="1" fill="hold" grpId="0" nodeType="afterEffect">
                                  <p:stCondLst>
                                    <p:cond delay="0"/>
                                  </p:stCondLst>
                                  <p:childTnLst>
                                    <p:set>
                                      <p:cBhvr>
                                        <p:cTn id="73" dur="1" fill="hold">
                                          <p:stCondLst>
                                            <p:cond delay="0"/>
                                          </p:stCondLst>
                                        </p:cTn>
                                        <p:tgtEl>
                                          <p:spTgt spid="34">
                                            <p:txEl>
                                              <p:pRg st="2" end="2"/>
                                            </p:txEl>
                                          </p:spTgt>
                                        </p:tgtEl>
                                        <p:attrNameLst>
                                          <p:attrName>style.visibility</p:attrName>
                                        </p:attrNameLst>
                                      </p:cBhvr>
                                      <p:to>
                                        <p:strVal val="visible"/>
                                      </p:to>
                                    </p:set>
                                    <p:animEffect transition="in" filter="wipe(up)">
                                      <p:cBhvr>
                                        <p:cTn id="74" dur="500"/>
                                        <p:tgtEl>
                                          <p:spTgt spid="34">
                                            <p:txEl>
                                              <p:pRg st="2" end="2"/>
                                            </p:txEl>
                                          </p:spTgt>
                                        </p:tgtEl>
                                      </p:cBhvr>
                                    </p:animEffect>
                                  </p:childTnLst>
                                </p:cTn>
                              </p:par>
                            </p:childTnLst>
                          </p:cTn>
                        </p:par>
                        <p:par>
                          <p:cTn id="75" fill="hold">
                            <p:stCondLst>
                              <p:cond delay="7500"/>
                            </p:stCondLst>
                            <p:childTnLst>
                              <p:par>
                                <p:cTn id="76" presetID="22" presetClass="entr" presetSubtype="1" fill="hold" grpId="0" nodeType="afterEffect">
                                  <p:stCondLst>
                                    <p:cond delay="0"/>
                                  </p:stCondLst>
                                  <p:childTnLst>
                                    <p:set>
                                      <p:cBhvr>
                                        <p:cTn id="77" dur="1" fill="hold">
                                          <p:stCondLst>
                                            <p:cond delay="0"/>
                                          </p:stCondLst>
                                        </p:cTn>
                                        <p:tgtEl>
                                          <p:spTgt spid="34">
                                            <p:txEl>
                                              <p:pRg st="4" end="4"/>
                                            </p:txEl>
                                          </p:spTgt>
                                        </p:tgtEl>
                                        <p:attrNameLst>
                                          <p:attrName>style.visibility</p:attrName>
                                        </p:attrNameLst>
                                      </p:cBhvr>
                                      <p:to>
                                        <p:strVal val="visible"/>
                                      </p:to>
                                    </p:set>
                                    <p:animEffect transition="in" filter="wipe(up)">
                                      <p:cBhvr>
                                        <p:cTn id="78" dur="500"/>
                                        <p:tgtEl>
                                          <p:spTgt spid="34">
                                            <p:txEl>
                                              <p:pRg st="4" end="4"/>
                                            </p:txEl>
                                          </p:spTgt>
                                        </p:tgtEl>
                                      </p:cBhvr>
                                    </p:animEffect>
                                  </p:childTnLst>
                                </p:cTn>
                              </p:par>
                            </p:childTnLst>
                          </p:cTn>
                        </p:par>
                        <p:par>
                          <p:cTn id="79" fill="hold">
                            <p:stCondLst>
                              <p:cond delay="8000"/>
                            </p:stCondLst>
                            <p:childTnLst>
                              <p:par>
                                <p:cTn id="80" presetID="22" presetClass="entr" presetSubtype="1" fill="hold" grpId="0" nodeType="afterEffect">
                                  <p:stCondLst>
                                    <p:cond delay="0"/>
                                  </p:stCondLst>
                                  <p:childTnLst>
                                    <p:set>
                                      <p:cBhvr>
                                        <p:cTn id="81" dur="1" fill="hold">
                                          <p:stCondLst>
                                            <p:cond delay="0"/>
                                          </p:stCondLst>
                                        </p:cTn>
                                        <p:tgtEl>
                                          <p:spTgt spid="34">
                                            <p:txEl>
                                              <p:pRg st="6" end="6"/>
                                            </p:txEl>
                                          </p:spTgt>
                                        </p:tgtEl>
                                        <p:attrNameLst>
                                          <p:attrName>style.visibility</p:attrName>
                                        </p:attrNameLst>
                                      </p:cBhvr>
                                      <p:to>
                                        <p:strVal val="visible"/>
                                      </p:to>
                                    </p:set>
                                    <p:animEffect transition="in" filter="wipe(up)">
                                      <p:cBhvr>
                                        <p:cTn id="82" dur="500"/>
                                        <p:tgtEl>
                                          <p:spTgt spid="34">
                                            <p:txEl>
                                              <p:pRg st="6" end="6"/>
                                            </p:txEl>
                                          </p:spTgt>
                                        </p:tgtEl>
                                      </p:cBhvr>
                                    </p:animEffect>
                                  </p:childTnLst>
                                </p:cTn>
                              </p:par>
                            </p:childTnLst>
                          </p:cTn>
                        </p:par>
                        <p:par>
                          <p:cTn id="83" fill="hold">
                            <p:stCondLst>
                              <p:cond delay="8500"/>
                            </p:stCondLst>
                            <p:childTnLst>
                              <p:par>
                                <p:cTn id="84" presetID="22" presetClass="entr" presetSubtype="1" fill="hold" grpId="0" nodeType="afterEffect">
                                  <p:stCondLst>
                                    <p:cond delay="0"/>
                                  </p:stCondLst>
                                  <p:childTnLst>
                                    <p:set>
                                      <p:cBhvr>
                                        <p:cTn id="85" dur="1" fill="hold">
                                          <p:stCondLst>
                                            <p:cond delay="0"/>
                                          </p:stCondLst>
                                        </p:cTn>
                                        <p:tgtEl>
                                          <p:spTgt spid="34">
                                            <p:txEl>
                                              <p:pRg st="8" end="8"/>
                                            </p:txEl>
                                          </p:spTgt>
                                        </p:tgtEl>
                                        <p:attrNameLst>
                                          <p:attrName>style.visibility</p:attrName>
                                        </p:attrNameLst>
                                      </p:cBhvr>
                                      <p:to>
                                        <p:strVal val="visible"/>
                                      </p:to>
                                    </p:set>
                                    <p:animEffect transition="in" filter="wipe(up)">
                                      <p:cBhvr>
                                        <p:cTn id="86" dur="500"/>
                                        <p:tgtEl>
                                          <p:spTgt spid="34">
                                            <p:txEl>
                                              <p:pRg st="8" end="8"/>
                                            </p:txEl>
                                          </p:spTgt>
                                        </p:tgtEl>
                                      </p:cBhvr>
                                    </p:animEffect>
                                  </p:childTnLst>
                                </p:cTn>
                              </p:par>
                            </p:childTnLst>
                          </p:cTn>
                        </p:par>
                        <p:par>
                          <p:cTn id="87" fill="hold">
                            <p:stCondLst>
                              <p:cond delay="9000"/>
                            </p:stCondLst>
                            <p:childTnLst>
                              <p:par>
                                <p:cTn id="88" presetID="22" presetClass="entr" presetSubtype="1" fill="hold" grpId="0" nodeType="afterEffect">
                                  <p:stCondLst>
                                    <p:cond delay="0"/>
                                  </p:stCondLst>
                                  <p:childTnLst>
                                    <p:set>
                                      <p:cBhvr>
                                        <p:cTn id="89" dur="1" fill="hold">
                                          <p:stCondLst>
                                            <p:cond delay="0"/>
                                          </p:stCondLst>
                                        </p:cTn>
                                        <p:tgtEl>
                                          <p:spTgt spid="34">
                                            <p:txEl>
                                              <p:pRg st="10" end="10"/>
                                            </p:txEl>
                                          </p:spTgt>
                                        </p:tgtEl>
                                        <p:attrNameLst>
                                          <p:attrName>style.visibility</p:attrName>
                                        </p:attrNameLst>
                                      </p:cBhvr>
                                      <p:to>
                                        <p:strVal val="visible"/>
                                      </p:to>
                                    </p:set>
                                    <p:animEffect transition="in" filter="wipe(up)">
                                      <p:cBhvr>
                                        <p:cTn id="90" dur="500"/>
                                        <p:tgtEl>
                                          <p:spTgt spid="3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26" grpId="0" uiExpand="1" build="p"/>
      <p:bldP spid="89" grpId="0" build="p"/>
      <p:bldP spid="33" grpId="0" uiExpand="1" build="p"/>
      <p:bldP spid="90" grpId="0" build="p"/>
      <p:bldP spid="3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98BBFB-4314-436C-A688-96F483D693AB}"/>
              </a:ext>
            </a:extLst>
          </p:cNvPr>
          <p:cNvSpPr>
            <a:spLocks noGrp="1"/>
          </p:cNvSpPr>
          <p:nvPr>
            <p:ph type="ctrTitle"/>
          </p:nvPr>
        </p:nvSpPr>
        <p:spPr/>
        <p:txBody>
          <a:bodyPr rtlCol="0" anchor="ctr" anchorCtr="0"/>
          <a:lstStyle/>
          <a:p>
            <a:pPr rtl="0"/>
            <a:r>
              <a:rPr lang="fr-FR" dirty="0">
                <a:effectLst>
                  <a:outerShdw blurRad="38100" dist="38100" dir="2700000" algn="tl">
                    <a:srgbClr val="000000">
                      <a:alpha val="43137"/>
                    </a:srgbClr>
                  </a:outerShdw>
                </a:effectLst>
              </a:rPr>
              <a:t>Projet Heaven</a:t>
            </a:r>
          </a:p>
        </p:txBody>
      </p:sp>
      <p:sp>
        <p:nvSpPr>
          <p:cNvPr id="3" name="Sous-titre 2">
            <a:extLst>
              <a:ext uri="{FF2B5EF4-FFF2-40B4-BE49-F238E27FC236}">
                <a16:creationId xmlns:a16="http://schemas.microsoft.com/office/drawing/2014/main" id="{6AA173D3-8B7E-4F91-B862-AC30CB0D2705}"/>
              </a:ext>
            </a:extLst>
          </p:cNvPr>
          <p:cNvSpPr>
            <a:spLocks noGrp="1"/>
          </p:cNvSpPr>
          <p:nvPr>
            <p:ph type="subTitle" idx="1"/>
          </p:nvPr>
        </p:nvSpPr>
        <p:spPr/>
        <p:txBody>
          <a:bodyPr rtlCol="0">
            <a:normAutofit/>
          </a:bodyPr>
          <a:lstStyle/>
          <a:p>
            <a:pPr rtl="0"/>
            <a:r>
              <a:rPr lang="fr-FR" sz="2800" dirty="0">
                <a:effectLst>
                  <a:outerShdw blurRad="38100" dist="38100" dir="2700000" algn="tl">
                    <a:srgbClr val="000000">
                      <a:alpha val="43137"/>
                    </a:srgbClr>
                  </a:outerShdw>
                </a:effectLst>
              </a:rPr>
              <a:t>LEVIN Marvyn – MORETTI Tony – COLIN Cédric</a:t>
            </a:r>
          </a:p>
        </p:txBody>
      </p:sp>
      <p:pic>
        <p:nvPicPr>
          <p:cNvPr id="9" name="Graphisme 8" descr="Icône de livre">
            <a:extLst>
              <a:ext uri="{FF2B5EF4-FFF2-40B4-BE49-F238E27FC236}">
                <a16:creationId xmlns:a16="http://schemas.microsoft.com/office/drawing/2014/main" id="{E26792AF-5D39-4A12-8EDD-CC09A60BDA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4993" y="2961000"/>
            <a:ext cx="936000" cy="936000"/>
          </a:xfrm>
          <a:prstGeom prst="rect">
            <a:avLst/>
          </a:prstGeom>
          <a:effectLst>
            <a:outerShdw blurRad="50800" dist="38100" dir="2700000" algn="tl" rotWithShape="0">
              <a:prstClr val="black">
                <a:alpha val="40000"/>
              </a:prstClr>
            </a:outerShdw>
          </a:effectLst>
        </p:spPr>
      </p:pic>
      <p:pic>
        <p:nvPicPr>
          <p:cNvPr id="15" name="Image 14">
            <a:extLst>
              <a:ext uri="{FF2B5EF4-FFF2-40B4-BE49-F238E27FC236}">
                <a16:creationId xmlns:a16="http://schemas.microsoft.com/office/drawing/2014/main" id="{BE019C18-A23F-E529-2B55-98851217B763}"/>
              </a:ext>
            </a:extLst>
          </p:cNvPr>
          <p:cNvPicPr>
            <a:picLocks noChangeAspect="1"/>
          </p:cNvPicPr>
          <p:nvPr/>
        </p:nvPicPr>
        <p:blipFill>
          <a:blip r:embed="rId5"/>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4" name="Picture 2">
            <a:extLst>
              <a:ext uri="{FF2B5EF4-FFF2-40B4-BE49-F238E27FC236}">
                <a16:creationId xmlns:a16="http://schemas.microsoft.com/office/drawing/2014/main" id="{5AFA244A-C43B-927D-B942-6848064C73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499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8D4F3E62-EE70-E026-7320-A62121DF27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206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F4276748-3730-7112-0AFA-1833A4F474D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914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5">
            <a:extLst>
              <a:ext uri="{FF2B5EF4-FFF2-40B4-BE49-F238E27FC236}">
                <a16:creationId xmlns:a16="http://schemas.microsoft.com/office/drawing/2014/main" id="{34FEEA7D-ED64-3326-3ABE-0A7372325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2621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4421B5AD-7380-622D-2F19-71036CAD09F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329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7">
            <a:extLst>
              <a:ext uri="{FF2B5EF4-FFF2-40B4-BE49-F238E27FC236}">
                <a16:creationId xmlns:a16="http://schemas.microsoft.com/office/drawing/2014/main" id="{32873772-9804-AA02-B6A2-AA0B0B5468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0368"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8">
            <a:extLst>
              <a:ext uri="{FF2B5EF4-FFF2-40B4-BE49-F238E27FC236}">
                <a16:creationId xmlns:a16="http://schemas.microsoft.com/office/drawing/2014/main" id="{FC7FE29F-C9C1-ADAE-5858-C8AAEB95BD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07443" y="5790230"/>
            <a:ext cx="600075" cy="600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Image 11">
            <a:extLst>
              <a:ext uri="{FF2B5EF4-FFF2-40B4-BE49-F238E27FC236}">
                <a16:creationId xmlns:a16="http://schemas.microsoft.com/office/drawing/2014/main" id="{AE4B8ECD-5D58-EC16-9398-101FE7F7709B}"/>
              </a:ext>
            </a:extLst>
          </p:cNvPr>
          <p:cNvPicPr>
            <a:picLocks noChangeAspect="1"/>
          </p:cNvPicPr>
          <p:nvPr/>
        </p:nvPicPr>
        <p:blipFill>
          <a:blip r:embed="rId13"/>
          <a:stretch>
            <a:fillRect/>
          </a:stretch>
        </p:blipFill>
        <p:spPr>
          <a:xfrm>
            <a:off x="5228202" y="5571102"/>
            <a:ext cx="1286898" cy="1286898"/>
          </a:xfrm>
          <a:prstGeom prst="rect">
            <a:avLst/>
          </a:prstGeom>
        </p:spPr>
      </p:pic>
      <p:sp>
        <p:nvSpPr>
          <p:cNvPr id="13" name="ZoneTexte 12">
            <a:extLst>
              <a:ext uri="{FF2B5EF4-FFF2-40B4-BE49-F238E27FC236}">
                <a16:creationId xmlns:a16="http://schemas.microsoft.com/office/drawing/2014/main" id="{237BFC0F-913E-9716-067B-36626121BB61}"/>
              </a:ext>
            </a:extLst>
          </p:cNvPr>
          <p:cNvSpPr txBox="1"/>
          <p:nvPr/>
        </p:nvSpPr>
        <p:spPr>
          <a:xfrm>
            <a:off x="344993" y="6407199"/>
            <a:ext cx="8556322" cy="261610"/>
          </a:xfrm>
          <a:prstGeom prst="rect">
            <a:avLst/>
          </a:prstGeom>
          <a:noFill/>
        </p:spPr>
        <p:txBody>
          <a:bodyPr wrap="square">
            <a:spAutoFit/>
          </a:bodyPr>
          <a:lstStyle/>
          <a:p>
            <a:r>
              <a:rPr lang="fr-FR" sz="1100" i="1" u="sng" dirty="0">
                <a:effectLst>
                  <a:outerShdw blurRad="38100" dist="38100" dir="2700000" algn="tl">
                    <a:srgbClr val="000000">
                      <a:alpha val="43137"/>
                    </a:srgbClr>
                  </a:outerShdw>
                </a:effectLst>
                <a:latin typeface="Arial" panose="020B0604020202020204" pitchFamily="34" charset="0"/>
              </a:rPr>
              <a:t>« </a:t>
            </a:r>
            <a:r>
              <a:rPr lang="fr-FR" sz="1100" b="0" i="1" u="sng" strike="noStrike" dirty="0">
                <a:effectLst>
                  <a:outerShdw blurRad="38100" dist="38100" dir="2700000" algn="tl">
                    <a:srgbClr val="000000">
                      <a:alpha val="43137"/>
                    </a:srgbClr>
                  </a:outerShdw>
                </a:effectLst>
                <a:latin typeface="Arial" panose="020B0604020202020204" pitchFamily="34" charset="0"/>
              </a:rPr>
              <a:t>Les icônes sont réalisés par </a:t>
            </a:r>
            <a:r>
              <a:rPr lang="fr-FR" sz="1100" b="0" i="1" u="sng" strike="noStrike" dirty="0" err="1">
                <a:effectLst>
                  <a:outerShdw blurRad="38100" dist="38100" dir="2700000" algn="tl">
                    <a:srgbClr val="000000">
                      <a:alpha val="43137"/>
                    </a:srgbClr>
                  </a:outerShdw>
                </a:effectLst>
                <a:latin typeface="Arial" panose="020B0604020202020204" pitchFamily="34" charset="0"/>
                <a:hlinkClick r:id="rId14">
                  <a:extLst>
                    <a:ext uri="{A12FA001-AC4F-418D-AE19-62706E023703}">
                      <ahyp:hlinkClr xmlns:ahyp="http://schemas.microsoft.com/office/drawing/2018/hyperlinkcolor" val="tx"/>
                    </a:ext>
                  </a:extLst>
                </a:hlinkClick>
              </a:rPr>
              <a:t>Freepick</a:t>
            </a:r>
            <a:r>
              <a:rPr lang="fr-FR" sz="1100" b="0" i="1" u="sng" strike="noStrike" dirty="0">
                <a:effectLst>
                  <a:outerShdw blurRad="38100" dist="38100" dir="2700000" algn="tl">
                    <a:srgbClr val="000000">
                      <a:alpha val="43137"/>
                    </a:srgbClr>
                  </a:outerShdw>
                </a:effectLst>
                <a:latin typeface="Arial" panose="020B0604020202020204" pitchFamily="34" charset="0"/>
              </a:rPr>
              <a:t> à partir de </a:t>
            </a:r>
            <a:r>
              <a:rPr lang="fr-FR" sz="1100" b="0" i="1" u="sng" strike="noStrike" dirty="0">
                <a:effectLst>
                  <a:outerShdw blurRad="38100" dist="38100" dir="2700000" algn="tl">
                    <a:srgbClr val="000000">
                      <a:alpha val="43137"/>
                    </a:srgbClr>
                  </a:outerShdw>
                </a:effectLst>
                <a:latin typeface="Arial" panose="020B0604020202020204" pitchFamily="34" charset="0"/>
                <a:hlinkClick r:id="rId15">
                  <a:extLst>
                    <a:ext uri="{A12FA001-AC4F-418D-AE19-62706E023703}">
                      <ahyp:hlinkClr xmlns:ahyp="http://schemas.microsoft.com/office/drawing/2018/hyperlinkcolor" val="tx"/>
                    </a:ext>
                  </a:extLst>
                </a:hlinkClick>
              </a:rPr>
              <a:t>www.flaticon.com</a:t>
            </a:r>
            <a:r>
              <a:rPr lang="fr-FR" sz="1050" i="1" u="sng" dirty="0">
                <a:effectLst>
                  <a:outerShdw blurRad="38100" dist="38100" dir="2700000" algn="tl">
                    <a:srgbClr val="000000">
                      <a:alpha val="43137"/>
                    </a:srgbClr>
                  </a:outerShdw>
                </a:effectLst>
                <a:latin typeface="Arial" panose="020B0604020202020204" pitchFamily="34" charset="0"/>
              </a:rPr>
              <a:t> »</a:t>
            </a:r>
            <a:endParaRPr lang="fr-FR" sz="1100" i="1" u="sng"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247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par>
                                <p:cTn id="16" presetID="3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p:cTn id="18" dur="1000" fill="hold"/>
                                        <p:tgtEl>
                                          <p:spTgt spid="12"/>
                                        </p:tgtEl>
                                        <p:attrNameLst>
                                          <p:attrName>ppt_w</p:attrName>
                                        </p:attrNameLst>
                                      </p:cBhvr>
                                      <p:tavLst>
                                        <p:tav tm="0">
                                          <p:val>
                                            <p:fltVal val="0"/>
                                          </p:val>
                                        </p:tav>
                                        <p:tav tm="100000">
                                          <p:val>
                                            <p:strVal val="#ppt_w"/>
                                          </p:val>
                                        </p:tav>
                                      </p:tavLst>
                                    </p:anim>
                                    <p:anim calcmode="lin" valueType="num">
                                      <p:cBhvr>
                                        <p:cTn id="19" dur="1000" fill="hold"/>
                                        <p:tgtEl>
                                          <p:spTgt spid="12"/>
                                        </p:tgtEl>
                                        <p:attrNameLst>
                                          <p:attrName>ppt_h</p:attrName>
                                        </p:attrNameLst>
                                      </p:cBhvr>
                                      <p:tavLst>
                                        <p:tav tm="0">
                                          <p:val>
                                            <p:fltVal val="0"/>
                                          </p:val>
                                        </p:tav>
                                        <p:tav tm="100000">
                                          <p:val>
                                            <p:strVal val="#ppt_h"/>
                                          </p:val>
                                        </p:tav>
                                      </p:tavLst>
                                    </p:anim>
                                    <p:anim calcmode="lin" valueType="num">
                                      <p:cBhvr>
                                        <p:cTn id="20" dur="1000" fill="hold"/>
                                        <p:tgtEl>
                                          <p:spTgt spid="12"/>
                                        </p:tgtEl>
                                        <p:attrNameLst>
                                          <p:attrName>style.rotation</p:attrName>
                                        </p:attrNameLst>
                                      </p:cBhvr>
                                      <p:tavLst>
                                        <p:tav tm="0">
                                          <p:val>
                                            <p:fltVal val="90"/>
                                          </p:val>
                                        </p:tav>
                                        <p:tav tm="100000">
                                          <p:val>
                                            <p:fltVal val="0"/>
                                          </p:val>
                                        </p:tav>
                                      </p:tavLst>
                                    </p:anim>
                                    <p:animEffect transition="in" filter="fade">
                                      <p:cBhvr>
                                        <p:cTn id="21" dur="1000"/>
                                        <p:tgtEl>
                                          <p:spTgt spid="12"/>
                                        </p:tgtEl>
                                      </p:cBhvr>
                                    </p:animEffect>
                                  </p:childTnLst>
                                </p:cTn>
                              </p:par>
                              <p:par>
                                <p:cTn id="22" presetID="31"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p:cTn id="24" dur="1000" fill="hold"/>
                                        <p:tgtEl>
                                          <p:spTgt spid="11"/>
                                        </p:tgtEl>
                                        <p:attrNameLst>
                                          <p:attrName>ppt_w</p:attrName>
                                        </p:attrNameLst>
                                      </p:cBhvr>
                                      <p:tavLst>
                                        <p:tav tm="0">
                                          <p:val>
                                            <p:fltVal val="0"/>
                                          </p:val>
                                        </p:tav>
                                        <p:tav tm="100000">
                                          <p:val>
                                            <p:strVal val="#ppt_w"/>
                                          </p:val>
                                        </p:tav>
                                      </p:tavLst>
                                    </p:anim>
                                    <p:anim calcmode="lin" valueType="num">
                                      <p:cBhvr>
                                        <p:cTn id="25" dur="1000" fill="hold"/>
                                        <p:tgtEl>
                                          <p:spTgt spid="11"/>
                                        </p:tgtEl>
                                        <p:attrNameLst>
                                          <p:attrName>ppt_h</p:attrName>
                                        </p:attrNameLst>
                                      </p:cBhvr>
                                      <p:tavLst>
                                        <p:tav tm="0">
                                          <p:val>
                                            <p:fltVal val="0"/>
                                          </p:val>
                                        </p:tav>
                                        <p:tav tm="100000">
                                          <p:val>
                                            <p:strVal val="#ppt_h"/>
                                          </p:val>
                                        </p:tav>
                                      </p:tavLst>
                                    </p:anim>
                                    <p:anim calcmode="lin" valueType="num">
                                      <p:cBhvr>
                                        <p:cTn id="26" dur="1000" fill="hold"/>
                                        <p:tgtEl>
                                          <p:spTgt spid="11"/>
                                        </p:tgtEl>
                                        <p:attrNameLst>
                                          <p:attrName>style.rotation</p:attrName>
                                        </p:attrNameLst>
                                      </p:cBhvr>
                                      <p:tavLst>
                                        <p:tav tm="0">
                                          <p:val>
                                            <p:fltVal val="90"/>
                                          </p:val>
                                        </p:tav>
                                        <p:tav tm="100000">
                                          <p:val>
                                            <p:fltVal val="0"/>
                                          </p:val>
                                        </p:tav>
                                      </p:tavLst>
                                    </p:anim>
                                    <p:animEffect transition="in" filter="fade">
                                      <p:cBhvr>
                                        <p:cTn id="27" dur="1000"/>
                                        <p:tgtEl>
                                          <p:spTgt spid="11"/>
                                        </p:tgtEl>
                                      </p:cBhvr>
                                    </p:animEffect>
                                  </p:childTnLst>
                                </p:cTn>
                              </p:par>
                              <p:par>
                                <p:cTn id="28" presetID="31" presetClass="entr" presetSubtype="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par>
                                <p:cTn id="34" presetID="31" presetClass="entr" presetSubtype="0" fill="hold"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ppt_w</p:attrName>
                                        </p:attrNameLst>
                                      </p:cBhvr>
                                      <p:tavLst>
                                        <p:tav tm="0">
                                          <p:val>
                                            <p:fltVal val="0"/>
                                          </p:val>
                                        </p:tav>
                                        <p:tav tm="100000">
                                          <p:val>
                                            <p:strVal val="#ppt_w"/>
                                          </p:val>
                                        </p:tav>
                                      </p:tavLst>
                                    </p:anim>
                                    <p:anim calcmode="lin" valueType="num">
                                      <p:cBhvr>
                                        <p:cTn id="37" dur="1000" fill="hold"/>
                                        <p:tgtEl>
                                          <p:spTgt spid="8"/>
                                        </p:tgtEl>
                                        <p:attrNameLst>
                                          <p:attrName>ppt_h</p:attrName>
                                        </p:attrNameLst>
                                      </p:cBhvr>
                                      <p:tavLst>
                                        <p:tav tm="0">
                                          <p:val>
                                            <p:fltVal val="0"/>
                                          </p:val>
                                        </p:tav>
                                        <p:tav tm="100000">
                                          <p:val>
                                            <p:strVal val="#ppt_h"/>
                                          </p:val>
                                        </p:tav>
                                      </p:tavLst>
                                    </p:anim>
                                    <p:anim calcmode="lin" valueType="num">
                                      <p:cBhvr>
                                        <p:cTn id="38" dur="1000" fill="hold"/>
                                        <p:tgtEl>
                                          <p:spTgt spid="8"/>
                                        </p:tgtEl>
                                        <p:attrNameLst>
                                          <p:attrName>style.rotation</p:attrName>
                                        </p:attrNameLst>
                                      </p:cBhvr>
                                      <p:tavLst>
                                        <p:tav tm="0">
                                          <p:val>
                                            <p:fltVal val="90"/>
                                          </p:val>
                                        </p:tav>
                                        <p:tav tm="100000">
                                          <p:val>
                                            <p:fltVal val="0"/>
                                          </p:val>
                                        </p:tav>
                                      </p:tavLst>
                                    </p:anim>
                                    <p:animEffect transition="in" filter="fade">
                                      <p:cBhvr>
                                        <p:cTn id="39" dur="1000"/>
                                        <p:tgtEl>
                                          <p:spTgt spid="8"/>
                                        </p:tgtEl>
                                      </p:cBhvr>
                                    </p:animEffect>
                                  </p:childTnLst>
                                </p:cTn>
                              </p:par>
                              <p:par>
                                <p:cTn id="40" presetID="31" presetClass="entr" presetSubtype="0"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par>
                                <p:cTn id="46" presetID="31"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 calcmode="lin" valueType="num">
                                      <p:cBhvr>
                                        <p:cTn id="48" dur="1000" fill="hold"/>
                                        <p:tgtEl>
                                          <p:spTgt spid="6"/>
                                        </p:tgtEl>
                                        <p:attrNameLst>
                                          <p:attrName>ppt_w</p:attrName>
                                        </p:attrNameLst>
                                      </p:cBhvr>
                                      <p:tavLst>
                                        <p:tav tm="0">
                                          <p:val>
                                            <p:fltVal val="0"/>
                                          </p:val>
                                        </p:tav>
                                        <p:tav tm="100000">
                                          <p:val>
                                            <p:strVal val="#ppt_w"/>
                                          </p:val>
                                        </p:tav>
                                      </p:tavLst>
                                    </p:anim>
                                    <p:anim calcmode="lin" valueType="num">
                                      <p:cBhvr>
                                        <p:cTn id="49" dur="1000" fill="hold"/>
                                        <p:tgtEl>
                                          <p:spTgt spid="6"/>
                                        </p:tgtEl>
                                        <p:attrNameLst>
                                          <p:attrName>ppt_h</p:attrName>
                                        </p:attrNameLst>
                                      </p:cBhvr>
                                      <p:tavLst>
                                        <p:tav tm="0">
                                          <p:val>
                                            <p:fltVal val="0"/>
                                          </p:val>
                                        </p:tav>
                                        <p:tav tm="100000">
                                          <p:val>
                                            <p:strVal val="#ppt_h"/>
                                          </p:val>
                                        </p:tav>
                                      </p:tavLst>
                                    </p:anim>
                                    <p:anim calcmode="lin" valueType="num">
                                      <p:cBhvr>
                                        <p:cTn id="50" dur="1000" fill="hold"/>
                                        <p:tgtEl>
                                          <p:spTgt spid="6"/>
                                        </p:tgtEl>
                                        <p:attrNameLst>
                                          <p:attrName>style.rotation</p:attrName>
                                        </p:attrNameLst>
                                      </p:cBhvr>
                                      <p:tavLst>
                                        <p:tav tm="0">
                                          <p:val>
                                            <p:fltVal val="90"/>
                                          </p:val>
                                        </p:tav>
                                        <p:tav tm="100000">
                                          <p:val>
                                            <p:fltVal val="0"/>
                                          </p:val>
                                        </p:tav>
                                      </p:tavLst>
                                    </p:anim>
                                    <p:animEffect transition="in" filter="fade">
                                      <p:cBhvr>
                                        <p:cTn id="51" dur="1000"/>
                                        <p:tgtEl>
                                          <p:spTgt spid="6"/>
                                        </p:tgtEl>
                                      </p:cBhvr>
                                    </p:animEffect>
                                  </p:childTnLst>
                                </p:cTn>
                              </p:par>
                              <p:par>
                                <p:cTn id="52" presetID="31" presetClass="entr" presetSubtype="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1000" fill="hold"/>
                                        <p:tgtEl>
                                          <p:spTgt spid="5"/>
                                        </p:tgtEl>
                                        <p:attrNameLst>
                                          <p:attrName>ppt_w</p:attrName>
                                        </p:attrNameLst>
                                      </p:cBhvr>
                                      <p:tavLst>
                                        <p:tav tm="0">
                                          <p:val>
                                            <p:fltVal val="0"/>
                                          </p:val>
                                        </p:tav>
                                        <p:tav tm="100000">
                                          <p:val>
                                            <p:strVal val="#ppt_w"/>
                                          </p:val>
                                        </p:tav>
                                      </p:tavLst>
                                    </p:anim>
                                    <p:anim calcmode="lin" valueType="num">
                                      <p:cBhvr>
                                        <p:cTn id="55" dur="1000" fill="hold"/>
                                        <p:tgtEl>
                                          <p:spTgt spid="5"/>
                                        </p:tgtEl>
                                        <p:attrNameLst>
                                          <p:attrName>ppt_h</p:attrName>
                                        </p:attrNameLst>
                                      </p:cBhvr>
                                      <p:tavLst>
                                        <p:tav tm="0">
                                          <p:val>
                                            <p:fltVal val="0"/>
                                          </p:val>
                                        </p:tav>
                                        <p:tav tm="100000">
                                          <p:val>
                                            <p:strVal val="#ppt_h"/>
                                          </p:val>
                                        </p:tav>
                                      </p:tavLst>
                                    </p:anim>
                                    <p:anim calcmode="lin" valueType="num">
                                      <p:cBhvr>
                                        <p:cTn id="56" dur="1000" fill="hold"/>
                                        <p:tgtEl>
                                          <p:spTgt spid="5"/>
                                        </p:tgtEl>
                                        <p:attrNameLst>
                                          <p:attrName>style.rotation</p:attrName>
                                        </p:attrNameLst>
                                      </p:cBhvr>
                                      <p:tavLst>
                                        <p:tav tm="0">
                                          <p:val>
                                            <p:fltVal val="90"/>
                                          </p:val>
                                        </p:tav>
                                        <p:tav tm="100000">
                                          <p:val>
                                            <p:fltVal val="0"/>
                                          </p:val>
                                        </p:tav>
                                      </p:tavLst>
                                    </p:anim>
                                    <p:animEffect transition="in" filter="fade">
                                      <p:cBhvr>
                                        <p:cTn id="57" dur="1000"/>
                                        <p:tgtEl>
                                          <p:spTgt spid="5"/>
                                        </p:tgtEl>
                                      </p:cBhvr>
                                    </p:animEffect>
                                  </p:childTnLst>
                                </p:cTn>
                              </p:par>
                              <p:par>
                                <p:cTn id="58" presetID="31" presetClass="entr" presetSubtype="0"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p:cTn id="60" dur="1000" fill="hold"/>
                                        <p:tgtEl>
                                          <p:spTgt spid="4"/>
                                        </p:tgtEl>
                                        <p:attrNameLst>
                                          <p:attrName>ppt_w</p:attrName>
                                        </p:attrNameLst>
                                      </p:cBhvr>
                                      <p:tavLst>
                                        <p:tav tm="0">
                                          <p:val>
                                            <p:fltVal val="0"/>
                                          </p:val>
                                        </p:tav>
                                        <p:tav tm="100000">
                                          <p:val>
                                            <p:strVal val="#ppt_w"/>
                                          </p:val>
                                        </p:tav>
                                      </p:tavLst>
                                    </p:anim>
                                    <p:anim calcmode="lin" valueType="num">
                                      <p:cBhvr>
                                        <p:cTn id="61" dur="1000" fill="hold"/>
                                        <p:tgtEl>
                                          <p:spTgt spid="4"/>
                                        </p:tgtEl>
                                        <p:attrNameLst>
                                          <p:attrName>ppt_h</p:attrName>
                                        </p:attrNameLst>
                                      </p:cBhvr>
                                      <p:tavLst>
                                        <p:tav tm="0">
                                          <p:val>
                                            <p:fltVal val="0"/>
                                          </p:val>
                                        </p:tav>
                                        <p:tav tm="100000">
                                          <p:val>
                                            <p:strVal val="#ppt_h"/>
                                          </p:val>
                                        </p:tav>
                                      </p:tavLst>
                                    </p:anim>
                                    <p:anim calcmode="lin" valueType="num">
                                      <p:cBhvr>
                                        <p:cTn id="62" dur="1000" fill="hold"/>
                                        <p:tgtEl>
                                          <p:spTgt spid="4"/>
                                        </p:tgtEl>
                                        <p:attrNameLst>
                                          <p:attrName>style.rotation</p:attrName>
                                        </p:attrNameLst>
                                      </p:cBhvr>
                                      <p:tavLst>
                                        <p:tav tm="0">
                                          <p:val>
                                            <p:fltVal val="90"/>
                                          </p:val>
                                        </p:tav>
                                        <p:tav tm="100000">
                                          <p:val>
                                            <p:fltVal val="0"/>
                                          </p:val>
                                        </p:tav>
                                      </p:tavLst>
                                    </p:anim>
                                    <p:animEffect transition="in" filter="fade">
                                      <p:cBhvr>
                                        <p:cTn id="6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A9121D8-FE89-CB72-4BA8-4096C0AF5DDC}"/>
              </a:ext>
            </a:extLst>
          </p:cNvPr>
          <p:cNvSpPr>
            <a:spLocks noGrp="1"/>
          </p:cNvSpPr>
          <p:nvPr>
            <p:ph type="ctrTitle"/>
          </p:nvPr>
        </p:nvSpPr>
        <p:spPr/>
        <p:txBody>
          <a:bodyPr anchor="ctr"/>
          <a:lstStyle/>
          <a:p>
            <a:r>
              <a:rPr lang="fr-FR" dirty="0"/>
              <a:t>Les informations</a:t>
            </a:r>
          </a:p>
        </p:txBody>
      </p:sp>
      <p:sp>
        <p:nvSpPr>
          <p:cNvPr id="8" name="Sous-titre 7">
            <a:extLst>
              <a:ext uri="{FF2B5EF4-FFF2-40B4-BE49-F238E27FC236}">
                <a16:creationId xmlns:a16="http://schemas.microsoft.com/office/drawing/2014/main" id="{0AC808D2-96B0-C076-CFE4-5BEA10DA5DCD}"/>
              </a:ext>
            </a:extLst>
          </p:cNvPr>
          <p:cNvSpPr>
            <a:spLocks noGrp="1"/>
          </p:cNvSpPr>
          <p:nvPr>
            <p:ph type="subTitle" idx="1"/>
          </p:nvPr>
        </p:nvSpPr>
        <p:spPr/>
        <p:txBody>
          <a:bodyPr>
            <a:normAutofit lnSpcReduction="10000"/>
          </a:bodyPr>
          <a:lstStyle/>
          <a:p>
            <a:pPr marL="342900" indent="-342900" algn="l">
              <a:buFontTx/>
              <a:buChar char="-"/>
            </a:pPr>
            <a:r>
              <a:rPr lang="fr-FR" b="1" dirty="0">
                <a:effectLst>
                  <a:outerShdw blurRad="38100" dist="38100" dir="2700000" algn="tl">
                    <a:srgbClr val="000000">
                      <a:alpha val="43137"/>
                    </a:srgbClr>
                  </a:outerShdw>
                </a:effectLst>
              </a:rPr>
              <a:t>Le projet</a:t>
            </a:r>
          </a:p>
          <a:p>
            <a:pPr marL="342900" indent="-342900" algn="l">
              <a:buFontTx/>
              <a:buChar char="-"/>
            </a:pPr>
            <a:r>
              <a:rPr lang="fr-FR" b="1" dirty="0">
                <a:effectLst>
                  <a:outerShdw blurRad="38100" dist="38100" dir="2700000" algn="tl">
                    <a:srgbClr val="000000">
                      <a:alpha val="43137"/>
                    </a:srgbClr>
                  </a:outerShdw>
                </a:effectLst>
              </a:rPr>
              <a:t>L’histoire</a:t>
            </a:r>
          </a:p>
          <a:p>
            <a:pPr marL="342900" indent="-342900" algn="l">
              <a:buFontTx/>
              <a:buChar char="-"/>
            </a:pPr>
            <a:r>
              <a:rPr lang="fr-FR" b="1" dirty="0">
                <a:effectLst>
                  <a:outerShdw blurRad="38100" dist="38100" dir="2700000" algn="tl">
                    <a:srgbClr val="000000">
                      <a:alpha val="43137"/>
                    </a:srgbClr>
                  </a:outerShdw>
                </a:effectLst>
              </a:rPr>
              <a:t>Les lieux</a:t>
            </a:r>
            <a:endParaRPr lang="fr-FR" dirty="0"/>
          </a:p>
        </p:txBody>
      </p:sp>
      <p:pic>
        <p:nvPicPr>
          <p:cNvPr id="9" name="Image 8">
            <a:extLst>
              <a:ext uri="{FF2B5EF4-FFF2-40B4-BE49-F238E27FC236}">
                <a16:creationId xmlns:a16="http://schemas.microsoft.com/office/drawing/2014/main" id="{A59BE5D1-F12F-7C73-C731-7FF694E5DC9A}"/>
              </a:ext>
            </a:extLst>
          </p:cNvPr>
          <p:cNvPicPr>
            <a:picLocks noChangeAspect="1"/>
          </p:cNvPicPr>
          <p:nvPr/>
        </p:nvPicPr>
        <p:blipFill>
          <a:blip r:embed="rId2"/>
          <a:stretch>
            <a:fillRect/>
          </a:stretch>
        </p:blipFill>
        <p:spPr>
          <a:xfrm rot="254414">
            <a:off x="11022889" y="2971799"/>
            <a:ext cx="914400" cy="914400"/>
          </a:xfrm>
          <a:prstGeom prst="rect">
            <a:avLst/>
          </a:prstGeom>
          <a:ln>
            <a:noFill/>
          </a:ln>
          <a:effectLst>
            <a:outerShdw blurRad="292100" dist="139700" dir="2700000" algn="tl" rotWithShape="0">
              <a:srgbClr val="333333">
                <a:alpha val="65000"/>
              </a:srgbClr>
            </a:outerShdw>
          </a:effectLst>
        </p:spPr>
      </p:pic>
      <p:pic>
        <p:nvPicPr>
          <p:cNvPr id="10" name="Image 9">
            <a:extLst>
              <a:ext uri="{FF2B5EF4-FFF2-40B4-BE49-F238E27FC236}">
                <a16:creationId xmlns:a16="http://schemas.microsoft.com/office/drawing/2014/main" id="{F3307946-61B8-11E3-8544-6AABC75F7490}"/>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744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up)">
                                      <p:cBhvr>
                                        <p:cTn id="15" dur="500"/>
                                        <p:tgtEl>
                                          <p:spTgt spid="8">
                                            <p:txEl>
                                              <p:pRg st="0" end="0"/>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wipe(up)">
                                      <p:cBhvr>
                                        <p:cTn id="18" dur="500"/>
                                        <p:tgtEl>
                                          <p:spTgt spid="8">
                                            <p:txEl>
                                              <p:pRg st="1" end="1"/>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wipe(up)">
                                      <p:cBhvr>
                                        <p:cTn id="21"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Les informations | Le projet</a:t>
            </a:r>
            <a:endParaRPr lang="fr-FR" dirty="0"/>
          </a:p>
        </p:txBody>
      </p:sp>
      <p:sp>
        <p:nvSpPr>
          <p:cNvPr id="8" name="ZoneTexte 7">
            <a:extLst>
              <a:ext uri="{FF2B5EF4-FFF2-40B4-BE49-F238E27FC236}">
                <a16:creationId xmlns:a16="http://schemas.microsoft.com/office/drawing/2014/main" id="{CD3E1854-3E51-3E1D-82B6-1BC38B3D688D}"/>
              </a:ext>
            </a:extLst>
          </p:cNvPr>
          <p:cNvSpPr txBox="1"/>
          <p:nvPr/>
        </p:nvSpPr>
        <p:spPr>
          <a:xfrm>
            <a:off x="374409" y="2198914"/>
            <a:ext cx="10937058" cy="3139321"/>
          </a:xfrm>
          <a:prstGeom prst="rect">
            <a:avLst/>
          </a:prstGeom>
          <a:noFill/>
        </p:spPr>
        <p:txBody>
          <a:bodyPr wrap="square" rtlCol="0">
            <a:spAutoFit/>
          </a:bodyPr>
          <a:lstStyle/>
          <a:p>
            <a:pPr algn="just" rtl="0">
              <a:spcBef>
                <a:spcPts val="0"/>
              </a:spcBef>
              <a:spcAft>
                <a:spcPts val="0"/>
              </a:spcAft>
            </a:pPr>
            <a:r>
              <a:rPr lang="fr-FR" i="1" u="sng" dirty="0">
                <a:effectLst>
                  <a:outerShdw blurRad="38100" dist="38100" dir="2700000" algn="tl">
                    <a:srgbClr val="000000">
                      <a:alpha val="43137"/>
                    </a:srgbClr>
                  </a:outerShdw>
                </a:effectLst>
              </a:rPr>
              <a:t>But :</a:t>
            </a:r>
            <a:r>
              <a:rPr lang="fr-FR" i="1" dirty="0">
                <a:effectLst>
                  <a:outerShdw blurRad="38100" dist="38100" dir="2700000" algn="tl">
                    <a:srgbClr val="000000">
                      <a:alpha val="43137"/>
                    </a:srgbClr>
                  </a:outerShdw>
                </a:effectLst>
              </a:rPr>
              <a:t> </a:t>
            </a:r>
          </a:p>
          <a:p>
            <a:pPr marL="285750" indent="-285750" algn="just">
              <a:buFontTx/>
              <a:buChar char="-"/>
            </a:pPr>
            <a:r>
              <a:rPr lang="fr-FR" sz="1800" b="1" i="0" u="none" strike="noStrike" dirty="0">
                <a:effectLst>
                  <a:outerShdw blurRad="38100" dist="38100" dir="2700000" algn="tl">
                    <a:srgbClr val="000000">
                      <a:alpha val="43137"/>
                    </a:srgbClr>
                  </a:outerShdw>
                </a:effectLst>
                <a:latin typeface="Arial" panose="020B0604020202020204" pitchFamily="34" charset="0"/>
              </a:rPr>
              <a:t>jeu vidéo </a:t>
            </a:r>
            <a:r>
              <a:rPr lang="fr-FR" sz="1800" b="0" i="0" u="none" strike="noStrike" dirty="0">
                <a:effectLst>
                  <a:outerShdw blurRad="38100" dist="38100" dir="2700000" algn="tl">
                    <a:srgbClr val="000000">
                      <a:alpha val="43137"/>
                    </a:srgbClr>
                  </a:outerShdw>
                </a:effectLst>
                <a:latin typeface="Arial" panose="020B0604020202020204" pitchFamily="34" charset="0"/>
              </a:rPr>
              <a:t>fonctionnel</a:t>
            </a:r>
          </a:p>
          <a:p>
            <a:pPr marL="285750" indent="-285750" algn="just">
              <a:buFontTx/>
              <a:buChar char="-"/>
            </a:pPr>
            <a:r>
              <a:rPr lang="fr-FR" sz="1800" b="0" i="0" u="none" strike="noStrike" dirty="0">
                <a:effectLst>
                  <a:outerShdw blurRad="38100" dist="38100" dir="2700000" algn="tl">
                    <a:srgbClr val="000000">
                      <a:alpha val="43137"/>
                    </a:srgbClr>
                  </a:outerShdw>
                </a:effectLst>
                <a:latin typeface="Arial" panose="020B0604020202020204" pitchFamily="34" charset="0"/>
              </a:rPr>
              <a:t>style </a:t>
            </a:r>
            <a:r>
              <a:rPr lang="fr-FR" sz="1800" b="1" i="0" u="none" strike="noStrike" dirty="0">
                <a:effectLst>
                  <a:outerShdw blurRad="38100" dist="38100" dir="2700000" algn="tl">
                    <a:srgbClr val="000000">
                      <a:alpha val="43137"/>
                    </a:srgbClr>
                  </a:outerShdw>
                </a:effectLst>
                <a:latin typeface="Arial" panose="020B0604020202020204" pitchFamily="34" charset="0"/>
              </a:rPr>
              <a:t>rétro</a:t>
            </a:r>
          </a:p>
          <a:p>
            <a:pPr marL="285750" indent="-285750" algn="just">
              <a:buFontTx/>
              <a:buChar char="-"/>
            </a:pPr>
            <a:r>
              <a:rPr lang="fr-FR" sz="1800" b="0" i="0" u="none" strike="noStrike" dirty="0">
                <a:effectLst>
                  <a:outerShdw blurRad="38100" dist="38100" dir="2700000" algn="tl">
                    <a:srgbClr val="000000">
                      <a:alpha val="43137"/>
                    </a:srgbClr>
                  </a:outerShdw>
                </a:effectLst>
                <a:latin typeface="Arial" panose="020B0604020202020204" pitchFamily="34" charset="0"/>
              </a:rPr>
              <a:t>en </a:t>
            </a:r>
            <a:r>
              <a:rPr lang="fr-FR" sz="1800" b="1" i="0" u="none" strike="noStrike" dirty="0">
                <a:effectLst>
                  <a:outerShdw blurRad="38100" dist="38100" dir="2700000" algn="tl">
                    <a:srgbClr val="000000">
                      <a:alpha val="43137"/>
                    </a:srgbClr>
                  </a:outerShdw>
                </a:effectLst>
                <a:latin typeface="Arial" panose="020B0604020202020204" pitchFamily="34" charset="0"/>
              </a:rPr>
              <a:t>2D</a:t>
            </a:r>
            <a:endParaRPr lang="fr-FR" dirty="0">
              <a:effectLst>
                <a:outerShdw blurRad="38100" dist="38100" dir="2700000" algn="tl">
                  <a:srgbClr val="000000">
                    <a:alpha val="43137"/>
                  </a:srgbClr>
                </a:outerShdw>
              </a:effectLst>
              <a:latin typeface="Arial" panose="020B0604020202020204" pitchFamily="34" charset="0"/>
            </a:endParaRPr>
          </a:p>
          <a:p>
            <a:pPr marL="285750" indent="-285750" algn="just" rtl="0">
              <a:spcBef>
                <a:spcPts val="0"/>
              </a:spcBef>
              <a:spcAft>
                <a:spcPts val="0"/>
              </a:spcAft>
              <a:buFontTx/>
              <a:buChar char="-"/>
            </a:pPr>
            <a:r>
              <a:rPr lang="fr-FR" sz="1800" b="0" i="0" u="none" strike="noStrike" dirty="0">
                <a:effectLst>
                  <a:outerShdw blurRad="38100" dist="38100" dir="2700000" algn="tl">
                    <a:srgbClr val="000000">
                      <a:alpha val="43137"/>
                    </a:srgbClr>
                  </a:outerShdw>
                </a:effectLst>
                <a:latin typeface="Arial" panose="020B0604020202020204" pitchFamily="34" charset="0"/>
              </a:rPr>
              <a:t>un </a:t>
            </a:r>
            <a:r>
              <a:rPr lang="fr-FR" sz="1800" b="1" i="0" u="none" strike="noStrike" dirty="0">
                <a:effectLst>
                  <a:outerShdw blurRad="38100" dist="38100" dir="2700000" algn="tl">
                    <a:srgbClr val="000000">
                      <a:alpha val="43137"/>
                    </a:srgbClr>
                  </a:outerShdw>
                </a:effectLst>
                <a:latin typeface="Arial" panose="020B0604020202020204" pitchFamily="34" charset="0"/>
              </a:rPr>
              <a:t>RPG</a:t>
            </a:r>
            <a:r>
              <a:rPr lang="fr-FR" sz="1800" b="0" i="0" u="none" strike="noStrike" dirty="0">
                <a:effectLst>
                  <a:outerShdw blurRad="38100" dist="38100" dir="2700000" algn="tl">
                    <a:srgbClr val="000000">
                      <a:alpha val="43137"/>
                    </a:srgbClr>
                  </a:outerShdw>
                </a:effectLst>
                <a:latin typeface="Arial" panose="020B0604020202020204" pitchFamily="34" charset="0"/>
              </a:rPr>
              <a:t> (Role Play Game)</a:t>
            </a:r>
          </a:p>
          <a:p>
            <a:pPr marL="285750" indent="-285750" algn="just" rtl="0">
              <a:spcBef>
                <a:spcPts val="0"/>
              </a:spcBef>
              <a:spcAft>
                <a:spcPts val="0"/>
              </a:spcAft>
              <a:buFontTx/>
              <a:buChar char="-"/>
            </a:pPr>
            <a:r>
              <a:rPr lang="fr-FR" sz="1800" b="0" i="0" u="none" strike="noStrike" dirty="0">
                <a:effectLst>
                  <a:outerShdw blurRad="38100" dist="38100" dir="2700000" algn="tl">
                    <a:srgbClr val="000000">
                      <a:alpha val="43137"/>
                    </a:srgbClr>
                  </a:outerShdw>
                </a:effectLst>
                <a:latin typeface="Arial" panose="020B0604020202020204" pitchFamily="34" charset="0"/>
              </a:rPr>
              <a:t>des </a:t>
            </a:r>
            <a:r>
              <a:rPr lang="fr-FR" sz="1800" b="1" i="0" u="none" strike="noStrike" dirty="0">
                <a:effectLst>
                  <a:outerShdw blurRad="38100" dist="38100" dir="2700000" algn="tl">
                    <a:srgbClr val="000000">
                      <a:alpha val="43137"/>
                    </a:srgbClr>
                  </a:outerShdw>
                </a:effectLst>
                <a:latin typeface="Arial" panose="020B0604020202020204" pitchFamily="34" charset="0"/>
              </a:rPr>
              <a:t>quêtes</a:t>
            </a:r>
          </a:p>
          <a:p>
            <a:pPr marL="285750" indent="-285750" algn="just" rtl="0">
              <a:spcBef>
                <a:spcPts val="0"/>
              </a:spcBef>
              <a:spcAft>
                <a:spcPts val="0"/>
              </a:spcAft>
              <a:buFontTx/>
              <a:buChar char="-"/>
            </a:pPr>
            <a:r>
              <a:rPr lang="fr-FR" sz="1800" b="0" i="0" u="none" strike="noStrike" dirty="0">
                <a:effectLst>
                  <a:outerShdw blurRad="38100" dist="38100" dir="2700000" algn="tl">
                    <a:srgbClr val="000000">
                      <a:alpha val="43137"/>
                    </a:srgbClr>
                  </a:outerShdw>
                </a:effectLst>
                <a:latin typeface="Arial" panose="020B0604020202020204" pitchFamily="34" charset="0"/>
              </a:rPr>
              <a:t>une </a:t>
            </a:r>
            <a:r>
              <a:rPr lang="fr-FR" sz="1800" b="1" i="0" u="none" strike="noStrike" dirty="0">
                <a:effectLst>
                  <a:outerShdw blurRad="38100" dist="38100" dir="2700000" algn="tl">
                    <a:srgbClr val="000000">
                      <a:alpha val="43137"/>
                    </a:srgbClr>
                  </a:outerShdw>
                </a:effectLst>
                <a:latin typeface="Arial" panose="020B0604020202020204" pitchFamily="34" charset="0"/>
              </a:rPr>
              <a:t>histoire </a:t>
            </a:r>
            <a:r>
              <a:rPr lang="fr-FR" sz="1800" b="0" i="0" u="none" strike="noStrike" dirty="0">
                <a:effectLst>
                  <a:outerShdw blurRad="38100" dist="38100" dir="2700000" algn="tl">
                    <a:srgbClr val="000000">
                      <a:alpha val="43137"/>
                    </a:srgbClr>
                  </a:outerShdw>
                </a:effectLst>
                <a:latin typeface="Arial" panose="020B0604020202020204" pitchFamily="34" charset="0"/>
              </a:rPr>
              <a:t>fantastique</a:t>
            </a:r>
          </a:p>
          <a:p>
            <a:endParaRPr lang="fr-FR" dirty="0">
              <a:effectLst>
                <a:outerShdw blurRad="38100" dist="38100" dir="2700000" algn="tl">
                  <a:srgbClr val="000000">
                    <a:alpha val="43137"/>
                  </a:srgbClr>
                </a:outerShdw>
              </a:effectLst>
              <a:latin typeface="Arial" panose="020B0604020202020204" pitchFamily="34" charset="0"/>
            </a:endParaRPr>
          </a:p>
          <a:p>
            <a:pPr rtl="0">
              <a:spcBef>
                <a:spcPts val="0"/>
              </a:spcBef>
              <a:spcAft>
                <a:spcPts val="0"/>
              </a:spcAft>
            </a:pPr>
            <a:r>
              <a:rPr lang="fr-FR" i="1" u="sng" dirty="0">
                <a:effectLst>
                  <a:outerShdw blurRad="38100" dist="38100" dir="2700000" algn="tl">
                    <a:srgbClr val="000000">
                      <a:alpha val="43137"/>
                    </a:srgbClr>
                  </a:outerShdw>
                </a:effectLst>
              </a:rPr>
              <a:t>Langage utilisé :</a:t>
            </a:r>
            <a:r>
              <a:rPr lang="fr-FR" dirty="0">
                <a:effectLst>
                  <a:outerShdw blurRad="38100" dist="38100" dir="2700000" algn="tl">
                    <a:srgbClr val="000000">
                      <a:alpha val="43137"/>
                    </a:srgbClr>
                  </a:outerShdw>
                </a:effectLst>
              </a:rPr>
              <a:t> </a:t>
            </a:r>
            <a:r>
              <a:rPr lang="fr-FR" sz="1800" b="0" i="0" u="none" strike="noStrike" dirty="0">
                <a:effectLst>
                  <a:outerShdw blurRad="38100" dist="38100" dir="2700000" algn="tl">
                    <a:srgbClr val="000000">
                      <a:alpha val="43137"/>
                    </a:srgbClr>
                  </a:outerShdw>
                </a:effectLst>
                <a:latin typeface="Arial" panose="020B0604020202020204" pitchFamily="34" charset="0"/>
              </a:rPr>
              <a:t>Le </a:t>
            </a:r>
            <a:r>
              <a:rPr lang="fr-FR" sz="1800" b="1" i="0" u="none" strike="noStrike" dirty="0">
                <a:effectLst>
                  <a:outerShdw blurRad="38100" dist="38100" dir="2700000" algn="tl">
                    <a:srgbClr val="000000">
                      <a:alpha val="43137"/>
                    </a:srgbClr>
                  </a:outerShdw>
                </a:effectLst>
                <a:latin typeface="Arial" panose="020B0604020202020204" pitchFamily="34" charset="0"/>
              </a:rPr>
              <a:t>langage Python </a:t>
            </a:r>
            <a:r>
              <a:rPr lang="fr-FR" sz="1800" b="0" i="0" u="none" strike="noStrike" dirty="0">
                <a:effectLst>
                  <a:outerShdw blurRad="38100" dist="38100" dir="2700000" algn="tl">
                    <a:srgbClr val="000000">
                      <a:alpha val="43137"/>
                    </a:srgbClr>
                  </a:outerShdw>
                </a:effectLst>
                <a:latin typeface="Arial" panose="020B0604020202020204" pitchFamily="34" charset="0"/>
              </a:rPr>
              <a:t>sera utilisé pour le programme avec les </a:t>
            </a:r>
            <a:r>
              <a:rPr lang="fr-FR" sz="1800" b="1" i="0" u="none" strike="noStrike" dirty="0">
                <a:effectLst>
                  <a:outerShdw blurRad="38100" dist="38100" dir="2700000" algn="tl">
                    <a:srgbClr val="000000">
                      <a:alpha val="43137"/>
                    </a:srgbClr>
                  </a:outerShdw>
                </a:effectLst>
                <a:latin typeface="Arial" panose="020B0604020202020204" pitchFamily="34" charset="0"/>
              </a:rPr>
              <a:t>bibliothèques suivantes </a:t>
            </a:r>
            <a:r>
              <a:rPr lang="fr-FR" sz="1800" b="0" i="0" u="none" strike="noStrike" dirty="0">
                <a:effectLst>
                  <a:outerShdw blurRad="38100" dist="38100" dir="2700000" algn="tl">
                    <a:srgbClr val="000000">
                      <a:alpha val="43137"/>
                    </a:srgbClr>
                  </a:outerShdw>
                </a:effectLst>
                <a:latin typeface="Arial" panose="020B0604020202020204" pitchFamily="34" charset="0"/>
              </a:rPr>
              <a:t>:</a:t>
            </a:r>
          </a:p>
          <a:p>
            <a:pPr algn="just" rtl="0">
              <a:spcBef>
                <a:spcPts val="0"/>
              </a:spcBef>
              <a:spcAft>
                <a:spcPts val="0"/>
              </a:spcAft>
            </a:pPr>
            <a:endParaRPr lang="fr-FR" b="0" dirty="0">
              <a:effectLst>
                <a:outerShdw blurRad="38100" dist="38100" dir="2700000" algn="tl">
                  <a:srgbClr val="000000">
                    <a:alpha val="43137"/>
                  </a:srgbClr>
                </a:outerShdw>
              </a:effectLst>
            </a:endParaRPr>
          </a:p>
          <a:p>
            <a:r>
              <a:rPr lang="fr-FR" sz="1800" b="1" i="0" u="none" strike="noStrike" dirty="0">
                <a:effectLst>
                  <a:outerShdw blurRad="38100" dist="38100" dir="2700000" algn="tl">
                    <a:srgbClr val="000000">
                      <a:alpha val="43137"/>
                    </a:srgbClr>
                  </a:outerShdw>
                </a:effectLst>
                <a:latin typeface="Arial" panose="020B0604020202020204" pitchFamily="34" charset="0"/>
              </a:rPr>
              <a:t>Python </a:t>
            </a:r>
            <a:r>
              <a:rPr lang="fr-FR" sz="1800" b="1" i="0" u="sng" strike="noStrike" dirty="0">
                <a:effectLst>
                  <a:outerShdw blurRad="38100" dist="38100" dir="2700000" algn="tl">
                    <a:srgbClr val="000000">
                      <a:alpha val="43137"/>
                    </a:srgbClr>
                  </a:outerShdw>
                </a:effectLst>
                <a:latin typeface="Arial" panose="020B0604020202020204" pitchFamily="34" charset="0"/>
                <a:hlinkClick r:id="rId3">
                  <a:extLst>
                    <a:ext uri="{A12FA001-AC4F-418D-AE19-62706E023703}">
                      <ahyp:hlinkClr xmlns:ahyp="http://schemas.microsoft.com/office/drawing/2018/hyperlinkcolor" val="tx"/>
                    </a:ext>
                  </a:extLst>
                </a:hlinkClick>
              </a:rPr>
              <a:t>3.7.10</a:t>
            </a:r>
            <a:r>
              <a:rPr lang="fr-FR" sz="1800" b="1" i="0" u="none" strike="noStrike" dirty="0">
                <a:effectLst>
                  <a:outerShdw blurRad="38100" dist="38100" dir="2700000" algn="tl">
                    <a:srgbClr val="000000">
                      <a:alpha val="43137"/>
                    </a:srgbClr>
                  </a:outerShdw>
                </a:effectLst>
                <a:latin typeface="Arial" panose="020B0604020202020204" pitchFamily="34" charset="0"/>
              </a:rPr>
              <a:t> </a:t>
            </a:r>
            <a:r>
              <a:rPr lang="fr-FR" sz="1800" b="0" i="0" u="none" strike="noStrike" dirty="0">
                <a:effectLst>
                  <a:outerShdw blurRad="38100" dist="38100" dir="2700000" algn="tl">
                    <a:srgbClr val="000000">
                      <a:alpha val="43137"/>
                    </a:srgbClr>
                  </a:outerShdw>
                </a:effectLst>
                <a:latin typeface="Arial" panose="020B0604020202020204" pitchFamily="34" charset="0"/>
              </a:rPr>
              <a:t>(Pygame - Maths - Random - Typing - </a:t>
            </a:r>
            <a:r>
              <a:rPr lang="fr-FR" sz="1800" b="0" i="0" u="none" strike="noStrike" dirty="0" err="1">
                <a:effectLst>
                  <a:outerShdw blurRad="38100" dist="38100" dir="2700000" algn="tl">
                    <a:srgbClr val="000000">
                      <a:alpha val="43137"/>
                    </a:srgbClr>
                  </a:outerShdw>
                </a:effectLst>
                <a:latin typeface="Arial" panose="020B0604020202020204" pitchFamily="34" charset="0"/>
              </a:rPr>
              <a:t>Enum</a:t>
            </a:r>
            <a:r>
              <a:rPr lang="fr-FR" sz="1800" b="0" i="0" u="none" strike="noStrike" dirty="0">
                <a:effectLst>
                  <a:outerShdw blurRad="38100" dist="38100" dir="2700000" algn="tl">
                    <a:srgbClr val="000000">
                      <a:alpha val="43137"/>
                    </a:srgbClr>
                  </a:outerShdw>
                </a:effectLst>
                <a:latin typeface="Arial" panose="020B0604020202020204" pitchFamily="34" charset="0"/>
              </a:rPr>
              <a:t> – </a:t>
            </a:r>
            <a:r>
              <a:rPr lang="fr-FR" sz="1800" b="0" i="0" u="none" strike="noStrike" dirty="0" err="1">
                <a:effectLst>
                  <a:outerShdw blurRad="38100" dist="38100" dir="2700000" algn="tl">
                    <a:srgbClr val="000000">
                      <a:alpha val="43137"/>
                    </a:srgbClr>
                  </a:outerShdw>
                </a:effectLst>
                <a:latin typeface="Arial" panose="020B0604020202020204" pitchFamily="34" charset="0"/>
              </a:rPr>
              <a:t>Json</a:t>
            </a:r>
            <a:r>
              <a:rPr lang="fr-FR" sz="1800" b="0" i="0" u="none" strike="noStrike" dirty="0">
                <a:effectLst>
                  <a:outerShdw blurRad="38100" dist="38100" dir="2700000" algn="tl">
                    <a:srgbClr val="000000">
                      <a:alpha val="43137"/>
                    </a:srgbClr>
                  </a:outerShdw>
                </a:effectLst>
                <a:latin typeface="Arial" panose="020B0604020202020204" pitchFamily="34" charset="0"/>
              </a:rPr>
              <a:t> – Memory-profiler)</a:t>
            </a:r>
            <a:endParaRPr lang="fr-FR" dirty="0">
              <a:effectLst>
                <a:outerShdw blurRad="38100" dist="38100" dir="2700000" algn="tl">
                  <a:srgbClr val="000000">
                    <a:alpha val="43137"/>
                  </a:srgbClr>
                </a:outerShdw>
              </a:effectLst>
            </a:endParaRPr>
          </a:p>
        </p:txBody>
      </p:sp>
      <p:pic>
        <p:nvPicPr>
          <p:cNvPr id="3076" name="Picture 4" descr="Python – Logos Download">
            <a:extLst>
              <a:ext uri="{FF2B5EF4-FFF2-40B4-BE49-F238E27FC236}">
                <a16:creationId xmlns:a16="http://schemas.microsoft.com/office/drawing/2014/main" id="{29F269C0-EB1C-D5DA-58AB-F063C9294E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158" y="5632667"/>
            <a:ext cx="3390244" cy="983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Image 8">
            <a:extLst>
              <a:ext uri="{FF2B5EF4-FFF2-40B4-BE49-F238E27FC236}">
                <a16:creationId xmlns:a16="http://schemas.microsoft.com/office/drawing/2014/main" id="{80DEF0DA-FF75-5EC8-AAB2-81AF148A5B55}"/>
              </a:ext>
            </a:extLst>
          </p:cNvPr>
          <p:cNvPicPr>
            <a:picLocks noChangeAspect="1"/>
          </p:cNvPicPr>
          <p:nvPr/>
        </p:nvPicPr>
        <p:blipFill>
          <a:blip r:embed="rId5"/>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8EACDFE2-AE81-A3DE-90E2-C0FFE5E9C750}"/>
              </a:ext>
            </a:extLst>
          </p:cNvPr>
          <p:cNvPicPr>
            <a:picLocks noChangeAspect="1"/>
          </p:cNvPicPr>
          <p:nvPr/>
        </p:nvPicPr>
        <p:blipFill>
          <a:blip r:embed="rId6"/>
          <a:stretch>
            <a:fillRect/>
          </a:stretch>
        </p:blipFill>
        <p:spPr>
          <a:xfrm>
            <a:off x="11003224" y="836497"/>
            <a:ext cx="914400" cy="914400"/>
          </a:xfrm>
          <a:prstGeom prst="rect">
            <a:avLst/>
          </a:prstGeom>
          <a:ln>
            <a:noFill/>
          </a:ln>
          <a:effectLst>
            <a:outerShdw blurRad="292100" dist="139700" dir="2700000" algn="tl" rotWithShape="0">
              <a:srgbClr val="333333">
                <a:alpha val="65000"/>
              </a:srgbClr>
            </a:outerShdw>
          </a:effectLst>
        </p:spPr>
      </p:pic>
      <p:pic>
        <p:nvPicPr>
          <p:cNvPr id="19" name="Image 18">
            <a:extLst>
              <a:ext uri="{FF2B5EF4-FFF2-40B4-BE49-F238E27FC236}">
                <a16:creationId xmlns:a16="http://schemas.microsoft.com/office/drawing/2014/main" id="{5A0ADE6B-6E81-AAB9-5135-B7EB188DFC21}"/>
              </a:ext>
            </a:extLst>
          </p:cNvPr>
          <p:cNvPicPr>
            <a:picLocks noChangeAspect="1"/>
          </p:cNvPicPr>
          <p:nvPr/>
        </p:nvPicPr>
        <p:blipFill>
          <a:blip r:embed="rId7"/>
          <a:stretch>
            <a:fillRect/>
          </a:stretch>
        </p:blipFill>
        <p:spPr>
          <a:xfrm>
            <a:off x="7957949" y="2198914"/>
            <a:ext cx="3959675" cy="2124201"/>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CD8EA029-FC49-8253-1277-77516EE3A933}"/>
              </a:ext>
            </a:extLst>
          </p:cNvPr>
          <p:cNvPicPr>
            <a:picLocks noChangeAspect="1"/>
          </p:cNvPicPr>
          <p:nvPr/>
        </p:nvPicPr>
        <p:blipFill>
          <a:blip r:embed="rId8"/>
          <a:stretch>
            <a:fillRect/>
          </a:stretch>
        </p:blipFill>
        <p:spPr>
          <a:xfrm>
            <a:off x="3768506" y="2200975"/>
            <a:ext cx="3959677" cy="2122139"/>
          </a:xfrm>
          <a:prstGeom prst="rect">
            <a:avLst/>
          </a:prstGeom>
          <a:ln>
            <a:noFill/>
          </a:ln>
          <a:effectLst>
            <a:outerShdw blurRad="292100" dist="139700" dir="2700000" algn="tl" rotWithShape="0">
              <a:srgbClr val="333333">
                <a:alpha val="65000"/>
              </a:srgbClr>
            </a:outerShdw>
          </a:effectLst>
        </p:spPr>
      </p:pic>
      <p:pic>
        <p:nvPicPr>
          <p:cNvPr id="24" name="Picture 4" descr="Python Tetris using PyGame – Programming Path">
            <a:extLst>
              <a:ext uri="{FF2B5EF4-FFF2-40B4-BE49-F238E27FC236}">
                <a16:creationId xmlns:a16="http://schemas.microsoft.com/office/drawing/2014/main" id="{E12AA41E-FEE7-57C6-B410-A8A1EFF154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6717" y="5504137"/>
            <a:ext cx="3638633" cy="10273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4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up)">
                                      <p:cBhvr>
                                        <p:cTn id="20" dur="500"/>
                                        <p:tgtEl>
                                          <p:spTgt spid="8">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up)">
                                      <p:cBhvr>
                                        <p:cTn id="24" dur="500"/>
                                        <p:tgtEl>
                                          <p:spTgt spid="8">
                                            <p:txEl>
                                              <p:pRg st="2" end="2"/>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up)">
                                      <p:cBhvr>
                                        <p:cTn id="28" dur="500"/>
                                        <p:tgtEl>
                                          <p:spTgt spid="8">
                                            <p:txEl>
                                              <p:pRg st="3" end="3"/>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up)">
                                      <p:cBhvr>
                                        <p:cTn id="32" dur="500"/>
                                        <p:tgtEl>
                                          <p:spTgt spid="8">
                                            <p:txEl>
                                              <p:pRg st="4" end="4"/>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wipe(up)">
                                      <p:cBhvr>
                                        <p:cTn id="36" dur="500"/>
                                        <p:tgtEl>
                                          <p:spTgt spid="8">
                                            <p:txEl>
                                              <p:pRg st="5" end="5"/>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wipe(up)">
                                      <p:cBhvr>
                                        <p:cTn id="40" dur="500"/>
                                        <p:tgtEl>
                                          <p:spTgt spid="8">
                                            <p:txEl>
                                              <p:pRg st="6" end="6"/>
                                            </p:txEl>
                                          </p:spTgt>
                                        </p:tgtEl>
                                      </p:cBhvr>
                                    </p:animEffect>
                                  </p:childTnLst>
                                </p:cTn>
                              </p:par>
                              <p:par>
                                <p:cTn id="41" presetID="14" presetClass="entr" presetSubtype="1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randombar(horizontal)">
                                      <p:cBhvr>
                                        <p:cTn id="43" dur="400"/>
                                        <p:tgtEl>
                                          <p:spTgt spid="23"/>
                                        </p:tgtEl>
                                      </p:cBhvr>
                                    </p:animEffect>
                                  </p:childTnLst>
                                </p:cTn>
                              </p:par>
                              <p:par>
                                <p:cTn id="44" presetID="14" presetClass="entr" presetSubtype="1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randombar(horizontal)">
                                      <p:cBhvr>
                                        <p:cTn id="46" dur="500"/>
                                        <p:tgtEl>
                                          <p:spTgt spid="19"/>
                                        </p:tgtEl>
                                      </p:cBhvr>
                                    </p:animEffect>
                                  </p:childTnLst>
                                </p:cTn>
                              </p:par>
                            </p:childTnLst>
                          </p:cTn>
                        </p:par>
                        <p:par>
                          <p:cTn id="47" fill="hold">
                            <p:stCondLst>
                              <p:cond delay="4000"/>
                            </p:stCondLst>
                            <p:childTnLst>
                              <p:par>
                                <p:cTn id="48" presetID="22" presetClass="entr" presetSubtype="1" fill="hold" grpId="0" nodeType="afterEffect">
                                  <p:stCondLst>
                                    <p:cond delay="0"/>
                                  </p:stCondLst>
                                  <p:childTnLst>
                                    <p:set>
                                      <p:cBhvr>
                                        <p:cTn id="49" dur="1" fill="hold">
                                          <p:stCondLst>
                                            <p:cond delay="0"/>
                                          </p:stCondLst>
                                        </p:cTn>
                                        <p:tgtEl>
                                          <p:spTgt spid="8">
                                            <p:txEl>
                                              <p:pRg st="8" end="8"/>
                                            </p:txEl>
                                          </p:spTgt>
                                        </p:tgtEl>
                                        <p:attrNameLst>
                                          <p:attrName>style.visibility</p:attrName>
                                        </p:attrNameLst>
                                      </p:cBhvr>
                                      <p:to>
                                        <p:strVal val="visible"/>
                                      </p:to>
                                    </p:set>
                                    <p:animEffect transition="in" filter="wipe(up)">
                                      <p:cBhvr>
                                        <p:cTn id="50" dur="500"/>
                                        <p:tgtEl>
                                          <p:spTgt spid="8">
                                            <p:txEl>
                                              <p:pRg st="8" end="8"/>
                                            </p:txEl>
                                          </p:spTgt>
                                        </p:tgtEl>
                                      </p:cBhvr>
                                    </p:animEffect>
                                  </p:childTnLst>
                                </p:cTn>
                              </p:par>
                            </p:childTnLst>
                          </p:cTn>
                        </p:par>
                        <p:par>
                          <p:cTn id="51" fill="hold">
                            <p:stCondLst>
                              <p:cond delay="4500"/>
                            </p:stCondLst>
                            <p:childTnLst>
                              <p:par>
                                <p:cTn id="52" presetID="22" presetClass="entr" presetSubtype="1" fill="hold" grpId="0" nodeType="afterEffect">
                                  <p:stCondLst>
                                    <p:cond delay="0"/>
                                  </p:stCondLst>
                                  <p:childTnLst>
                                    <p:set>
                                      <p:cBhvr>
                                        <p:cTn id="53" dur="1" fill="hold">
                                          <p:stCondLst>
                                            <p:cond delay="0"/>
                                          </p:stCondLst>
                                        </p:cTn>
                                        <p:tgtEl>
                                          <p:spTgt spid="8">
                                            <p:txEl>
                                              <p:pRg st="10" end="10"/>
                                            </p:txEl>
                                          </p:spTgt>
                                        </p:tgtEl>
                                        <p:attrNameLst>
                                          <p:attrName>style.visibility</p:attrName>
                                        </p:attrNameLst>
                                      </p:cBhvr>
                                      <p:to>
                                        <p:strVal val="visible"/>
                                      </p:to>
                                    </p:set>
                                    <p:animEffect transition="in" filter="wipe(up)">
                                      <p:cBhvr>
                                        <p:cTn id="54" dur="500"/>
                                        <p:tgtEl>
                                          <p:spTgt spid="8">
                                            <p:txEl>
                                              <p:pRg st="10" end="10"/>
                                            </p:txEl>
                                          </p:spTgt>
                                        </p:tgtEl>
                                      </p:cBhvr>
                                    </p:animEffect>
                                  </p:childTnLst>
                                </p:cTn>
                              </p:par>
                              <p:par>
                                <p:cTn id="55" presetID="22" presetClass="entr" presetSubtype="4"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down)">
                                      <p:cBhvr>
                                        <p:cTn id="57" dur="500"/>
                                        <p:tgtEl>
                                          <p:spTgt spid="24"/>
                                        </p:tgtEl>
                                      </p:cBhvr>
                                    </p:animEffect>
                                  </p:childTnLst>
                                </p:cTn>
                              </p:par>
                              <p:par>
                                <p:cTn id="58" presetID="22" presetClass="entr" presetSubtype="4" fill="hold" nodeType="withEffect">
                                  <p:stCondLst>
                                    <p:cond delay="0"/>
                                  </p:stCondLst>
                                  <p:childTnLst>
                                    <p:set>
                                      <p:cBhvr>
                                        <p:cTn id="59" dur="1" fill="hold">
                                          <p:stCondLst>
                                            <p:cond delay="0"/>
                                          </p:stCondLst>
                                        </p:cTn>
                                        <p:tgtEl>
                                          <p:spTgt spid="3076"/>
                                        </p:tgtEl>
                                        <p:attrNameLst>
                                          <p:attrName>style.visibility</p:attrName>
                                        </p:attrNameLst>
                                      </p:cBhvr>
                                      <p:to>
                                        <p:strVal val="visible"/>
                                      </p:to>
                                    </p:set>
                                    <p:animEffect transition="in" filter="wipe(down)">
                                      <p:cBhvr>
                                        <p:cTn id="60"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Les informations | L’histoire</a:t>
            </a:r>
            <a:endParaRPr lang="fr-FR" dirty="0"/>
          </a:p>
        </p:txBody>
      </p:sp>
      <p:sp>
        <p:nvSpPr>
          <p:cNvPr id="8" name="ZoneTexte 7">
            <a:extLst>
              <a:ext uri="{FF2B5EF4-FFF2-40B4-BE49-F238E27FC236}">
                <a16:creationId xmlns:a16="http://schemas.microsoft.com/office/drawing/2014/main" id="{CD3E1854-3E51-3E1D-82B6-1BC38B3D688D}"/>
              </a:ext>
            </a:extLst>
          </p:cNvPr>
          <p:cNvSpPr txBox="1"/>
          <p:nvPr/>
        </p:nvSpPr>
        <p:spPr>
          <a:xfrm>
            <a:off x="374409" y="2198914"/>
            <a:ext cx="10937058" cy="3139321"/>
          </a:xfrm>
          <a:prstGeom prst="rect">
            <a:avLst/>
          </a:prstGeom>
          <a:noFill/>
        </p:spPr>
        <p:txBody>
          <a:bodyPr wrap="square" rtlCol="0">
            <a:spAutoFit/>
          </a:bodyPr>
          <a:lstStyle/>
          <a:p>
            <a:pPr algn="just" rtl="0">
              <a:spcBef>
                <a:spcPts val="0"/>
              </a:spcBef>
              <a:spcAft>
                <a:spcPts val="0"/>
              </a:spcAft>
            </a:pPr>
            <a:r>
              <a:rPr lang="fr-FR" i="1" u="sng" dirty="0">
                <a:effectLst>
                  <a:outerShdw blurRad="38100" dist="38100" dir="2700000" algn="tl">
                    <a:srgbClr val="000000">
                      <a:alpha val="43137"/>
                    </a:srgbClr>
                  </a:outerShdw>
                </a:effectLst>
              </a:rPr>
              <a:t>Histoire :</a:t>
            </a:r>
            <a:r>
              <a:rPr lang="fr-FR" i="1" dirty="0">
                <a:effectLst>
                  <a:outerShdw blurRad="38100" dist="38100" dir="2700000" algn="tl">
                    <a:srgbClr val="000000">
                      <a:alpha val="43137"/>
                    </a:srgbClr>
                  </a:outerShdw>
                </a:effectLst>
              </a:rPr>
              <a:t> </a:t>
            </a:r>
          </a:p>
          <a:p>
            <a:pPr algn="just"/>
            <a:endParaRPr lang="fr-FR" dirty="0">
              <a:effectLst>
                <a:outerShdw blurRad="38100" dist="38100" dir="2700000" algn="tl">
                  <a:srgbClr val="000000">
                    <a:alpha val="43137"/>
                  </a:srgbClr>
                </a:outerShdw>
              </a:effectLst>
            </a:endParaRPr>
          </a:p>
          <a:p>
            <a:pPr algn="just"/>
            <a:r>
              <a:rPr lang="fr-FR" b="1" dirty="0">
                <a:effectLst>
                  <a:outerShdw blurRad="38100" dist="38100" dir="2700000" algn="tl">
                    <a:srgbClr val="000000">
                      <a:alpha val="43137"/>
                    </a:srgbClr>
                  </a:outerShdw>
                </a:effectLst>
              </a:rPr>
              <a:t>Kady</a:t>
            </a:r>
            <a:r>
              <a:rPr lang="fr-FR" dirty="0">
                <a:effectLst>
                  <a:outerShdw blurRad="38100" dist="38100" dir="2700000" algn="tl">
                    <a:srgbClr val="000000">
                      <a:alpha val="43137"/>
                    </a:srgbClr>
                  </a:outerShdw>
                </a:effectLst>
              </a:rPr>
              <a:t>, une épéiste talentueuse, part à la recherche de son ami enlevé dans un lieu maléfique. Elle affronte des ennemis redoutables (</a:t>
            </a:r>
            <a:r>
              <a:rPr lang="fr-FR" b="1" dirty="0">
                <a:effectLst>
                  <a:outerShdw blurRad="38100" dist="38100" dir="2700000" algn="tl">
                    <a:srgbClr val="000000">
                      <a:alpha val="43137"/>
                    </a:srgbClr>
                  </a:outerShdw>
                </a:effectLst>
              </a:rPr>
              <a:t>myrtis</a:t>
            </a:r>
            <a:r>
              <a:rPr lang="fr-FR" dirty="0">
                <a:effectLst>
                  <a:outerShdw blurRad="38100" dist="38100" dir="2700000" algn="tl">
                    <a:srgbClr val="000000">
                      <a:alpha val="43137"/>
                    </a:srgbClr>
                  </a:outerShdw>
                </a:effectLst>
              </a:rPr>
              <a:t>), y compris sa propre </a:t>
            </a:r>
            <a:r>
              <a:rPr lang="fr-FR" b="1" dirty="0">
                <a:effectLst>
                  <a:outerShdw blurRad="38100" dist="38100" dir="2700000" algn="tl">
                    <a:srgbClr val="000000">
                      <a:alpha val="43137"/>
                    </a:srgbClr>
                  </a:outerShdw>
                </a:effectLst>
              </a:rPr>
              <a:t>mère Eris</a:t>
            </a:r>
            <a:r>
              <a:rPr lang="fr-FR" dirty="0">
                <a:effectLst>
                  <a:outerShdw blurRad="38100" dist="38100" dir="2700000" algn="tl">
                    <a:srgbClr val="000000">
                      <a:alpha val="43137"/>
                    </a:srgbClr>
                  </a:outerShdw>
                </a:effectLst>
              </a:rPr>
              <a:t>, pour </a:t>
            </a:r>
            <a:r>
              <a:rPr lang="fr-FR" b="1" dirty="0">
                <a:effectLst>
                  <a:outerShdw blurRad="38100" dist="38100" dir="2700000" algn="tl">
                    <a:srgbClr val="000000">
                      <a:alpha val="43137"/>
                    </a:srgbClr>
                  </a:outerShdw>
                </a:effectLst>
              </a:rPr>
              <a:t>protéger son village</a:t>
            </a:r>
            <a:r>
              <a:rPr lang="fr-FR" dirty="0">
                <a:effectLst>
                  <a:outerShdw blurRad="38100" dist="38100" dir="2700000" algn="tl">
                    <a:srgbClr val="000000">
                      <a:alpha val="43137"/>
                    </a:srgbClr>
                  </a:outerShdw>
                </a:effectLst>
              </a:rPr>
              <a:t>. </a:t>
            </a:r>
          </a:p>
          <a:p>
            <a:pPr algn="just"/>
            <a:endParaRPr lang="fr-FR" dirty="0">
              <a:effectLst>
                <a:outerShdw blurRad="38100" dist="38100" dir="2700000" algn="tl">
                  <a:srgbClr val="000000">
                    <a:alpha val="43137"/>
                  </a:srgbClr>
                </a:outerShdw>
              </a:effectLst>
            </a:endParaRPr>
          </a:p>
          <a:p>
            <a:pPr algn="just"/>
            <a:r>
              <a:rPr lang="fr-FR" dirty="0">
                <a:effectLst>
                  <a:outerShdw blurRad="38100" dist="38100" dir="2700000" algn="tl">
                    <a:srgbClr val="000000">
                      <a:alpha val="43137"/>
                    </a:srgbClr>
                  </a:outerShdw>
                </a:effectLst>
              </a:rPr>
              <a:t>Avec l'aide de son animal de compagnie, </a:t>
            </a:r>
            <a:r>
              <a:rPr lang="fr-FR" b="1" dirty="0">
                <a:effectLst>
                  <a:outerShdw blurRad="38100" dist="38100" dir="2700000" algn="tl">
                    <a:srgbClr val="000000">
                      <a:alpha val="43137"/>
                    </a:srgbClr>
                  </a:outerShdw>
                </a:effectLst>
              </a:rPr>
              <a:t>Flocon</a:t>
            </a:r>
            <a:r>
              <a:rPr lang="fr-FR" dirty="0">
                <a:effectLst>
                  <a:outerShdw blurRad="38100" dist="38100" dir="2700000" algn="tl">
                    <a:srgbClr val="000000">
                      <a:alpha val="43137"/>
                    </a:srgbClr>
                  </a:outerShdw>
                </a:effectLst>
              </a:rPr>
              <a:t>, et de son </a:t>
            </a:r>
            <a:r>
              <a:rPr lang="fr-FR" b="1" dirty="0">
                <a:effectLst>
                  <a:outerShdw blurRad="38100" dist="38100" dir="2700000" algn="tl">
                    <a:srgbClr val="000000">
                      <a:alpha val="43137"/>
                    </a:srgbClr>
                  </a:outerShdw>
                </a:effectLst>
              </a:rPr>
              <a:t>père Gabriel</a:t>
            </a:r>
            <a:r>
              <a:rPr lang="fr-FR" dirty="0">
                <a:effectLst>
                  <a:outerShdw blurRad="38100" dist="38100" dir="2700000" algn="tl">
                    <a:srgbClr val="000000">
                      <a:alpha val="43137"/>
                    </a:srgbClr>
                  </a:outerShdw>
                </a:effectLst>
              </a:rPr>
              <a:t>, elle réussit à ramener son ami </a:t>
            </a:r>
            <a:r>
              <a:rPr lang="fr-FR" b="1" dirty="0">
                <a:effectLst>
                  <a:outerShdw blurRad="38100" dist="38100" dir="2700000" algn="tl">
                    <a:srgbClr val="000000">
                      <a:alpha val="43137"/>
                    </a:srgbClr>
                  </a:outerShdw>
                </a:effectLst>
              </a:rPr>
              <a:t>Léon</a:t>
            </a:r>
            <a:r>
              <a:rPr lang="fr-FR" dirty="0">
                <a:effectLst>
                  <a:outerShdw blurRad="38100" dist="38100" dir="2700000" algn="tl">
                    <a:srgbClr val="000000">
                      <a:alpha val="43137"/>
                    </a:srgbClr>
                  </a:outerShdw>
                </a:effectLst>
              </a:rPr>
              <a:t> sain et sauf. Kady décide de former un groupe de défense local pour </a:t>
            </a:r>
            <a:r>
              <a:rPr lang="fr-FR" b="1" dirty="0">
                <a:effectLst>
                  <a:outerShdw blurRad="38100" dist="38100" dir="2700000" algn="tl">
                    <a:srgbClr val="000000">
                      <a:alpha val="43137"/>
                    </a:srgbClr>
                  </a:outerShdw>
                </a:effectLst>
              </a:rPr>
              <a:t>protéger Astrelia</a:t>
            </a:r>
            <a:r>
              <a:rPr lang="fr-FR" dirty="0">
                <a:effectLst>
                  <a:outerShdw blurRad="38100" dist="38100" dir="2700000" algn="tl">
                    <a:srgbClr val="000000">
                      <a:alpha val="43137"/>
                    </a:srgbClr>
                  </a:outerShdw>
                </a:effectLst>
              </a:rPr>
              <a:t>.</a:t>
            </a:r>
          </a:p>
          <a:p>
            <a:pPr algn="just"/>
            <a:endParaRPr lang="fr-FR" dirty="0">
              <a:effectLst>
                <a:outerShdw blurRad="38100" dist="38100" dir="2700000" algn="tl">
                  <a:srgbClr val="000000">
                    <a:alpha val="43137"/>
                  </a:srgbClr>
                </a:outerShdw>
              </a:effectLst>
            </a:endParaRPr>
          </a:p>
          <a:p>
            <a:pPr algn="just"/>
            <a:r>
              <a:rPr lang="fr-FR" dirty="0">
                <a:effectLst>
                  <a:outerShdw blurRad="38100" dist="38100" dir="2700000" algn="tl">
                    <a:srgbClr val="000000">
                      <a:alpha val="43137"/>
                    </a:srgbClr>
                  </a:outerShdw>
                </a:effectLst>
              </a:rPr>
              <a:t>Bien qu'elle souhaite retrouver sa mère pour </a:t>
            </a:r>
            <a:r>
              <a:rPr lang="fr-FR" b="1" dirty="0">
                <a:effectLst>
                  <a:outerShdw blurRad="38100" dist="38100" dir="2700000" algn="tl">
                    <a:srgbClr val="000000">
                      <a:alpha val="43137"/>
                    </a:srgbClr>
                  </a:outerShdw>
                </a:effectLst>
              </a:rPr>
              <a:t>obtenir des réponses</a:t>
            </a:r>
            <a:r>
              <a:rPr lang="fr-FR" dirty="0">
                <a:effectLst>
                  <a:outerShdw blurRad="38100" dist="38100" dir="2700000" algn="tl">
                    <a:srgbClr val="000000">
                      <a:alpha val="43137"/>
                    </a:srgbClr>
                  </a:outerShdw>
                </a:effectLst>
              </a:rPr>
              <a:t>, elle sait que sa place est auprès de sa famille et de ses amis. Kady fait la </a:t>
            </a:r>
            <a:r>
              <a:rPr lang="fr-FR" b="1" dirty="0">
                <a:effectLst>
                  <a:outerShdw blurRad="38100" dist="38100" dir="2700000" algn="tl">
                    <a:srgbClr val="000000">
                      <a:alpha val="43137"/>
                    </a:srgbClr>
                  </a:outerShdw>
                </a:effectLst>
              </a:rPr>
              <a:t>paix</a:t>
            </a:r>
            <a:r>
              <a:rPr lang="fr-FR" dirty="0">
                <a:effectLst>
                  <a:outerShdw blurRad="38100" dist="38100" dir="2700000" algn="tl">
                    <a:srgbClr val="000000">
                      <a:alpha val="43137"/>
                    </a:srgbClr>
                  </a:outerShdw>
                </a:effectLst>
              </a:rPr>
              <a:t> avec son passé et se concentre sur la </a:t>
            </a:r>
            <a:r>
              <a:rPr lang="fr-FR" b="1" dirty="0">
                <a:effectLst>
                  <a:outerShdw blurRad="38100" dist="38100" dir="2700000" algn="tl">
                    <a:srgbClr val="000000">
                      <a:alpha val="43137"/>
                    </a:srgbClr>
                  </a:outerShdw>
                </a:effectLst>
              </a:rPr>
              <a:t>protection</a:t>
            </a:r>
            <a:r>
              <a:rPr lang="fr-FR" dirty="0">
                <a:effectLst>
                  <a:outerShdw blurRad="38100" dist="38100" dir="2700000" algn="tl">
                    <a:srgbClr val="000000">
                      <a:alpha val="43137"/>
                    </a:srgbClr>
                  </a:outerShdw>
                </a:effectLst>
              </a:rPr>
              <a:t> de ceux qu'elle aime.</a:t>
            </a:r>
          </a:p>
        </p:txBody>
      </p:sp>
      <p:pic>
        <p:nvPicPr>
          <p:cNvPr id="9" name="Image 8">
            <a:extLst>
              <a:ext uri="{FF2B5EF4-FFF2-40B4-BE49-F238E27FC236}">
                <a16:creationId xmlns:a16="http://schemas.microsoft.com/office/drawing/2014/main" id="{80DEF0DA-FF75-5EC8-AAB2-81AF148A5B55}"/>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8EACDFE2-AE81-A3DE-90E2-C0FFE5E9C750}"/>
              </a:ext>
            </a:extLst>
          </p:cNvPr>
          <p:cNvPicPr>
            <a:picLocks noChangeAspect="1"/>
          </p:cNvPicPr>
          <p:nvPr/>
        </p:nvPicPr>
        <p:blipFill>
          <a:blip r:embed="rId4"/>
          <a:stretch>
            <a:fillRect/>
          </a:stretch>
        </p:blipFill>
        <p:spPr>
          <a:xfrm>
            <a:off x="11003224" y="836497"/>
            <a:ext cx="914400" cy="914400"/>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59C815CC-73B4-D6A1-B04B-525BA4B5EE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2676" y="5368264"/>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553A335-F3AA-A41B-BFE3-B58CB33C8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767" y="5338235"/>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CADFCF-1569-0BC4-1B51-0881070A22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0683" y="5495172"/>
            <a:ext cx="609600" cy="609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7A5BD69D-D1D0-444B-C654-E2D80693F2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8790" y="5152272"/>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396DE17-6523-1E52-46D7-144680E6BF6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65448" y="5368264"/>
            <a:ext cx="952500" cy="952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046B1E89-CAF2-AF4B-3C25-83ED32FFA7F1}"/>
              </a:ext>
            </a:extLst>
          </p:cNvPr>
          <p:cNvSpPr txBox="1"/>
          <p:nvPr/>
        </p:nvSpPr>
        <p:spPr>
          <a:xfrm>
            <a:off x="1326398" y="6313643"/>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Kady</a:t>
            </a:r>
          </a:p>
        </p:txBody>
      </p:sp>
      <p:sp>
        <p:nvSpPr>
          <p:cNvPr id="4" name="ZoneTexte 3">
            <a:extLst>
              <a:ext uri="{FF2B5EF4-FFF2-40B4-BE49-F238E27FC236}">
                <a16:creationId xmlns:a16="http://schemas.microsoft.com/office/drawing/2014/main" id="{D32DFC9D-B50B-D0AA-C4B9-17E43B03F464}"/>
              </a:ext>
            </a:extLst>
          </p:cNvPr>
          <p:cNvSpPr txBox="1"/>
          <p:nvPr/>
        </p:nvSpPr>
        <p:spPr>
          <a:xfrm>
            <a:off x="2670743" y="6159006"/>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Flocon</a:t>
            </a:r>
          </a:p>
        </p:txBody>
      </p:sp>
      <p:sp>
        <p:nvSpPr>
          <p:cNvPr id="5" name="ZoneTexte 4">
            <a:extLst>
              <a:ext uri="{FF2B5EF4-FFF2-40B4-BE49-F238E27FC236}">
                <a16:creationId xmlns:a16="http://schemas.microsoft.com/office/drawing/2014/main" id="{5C47FD39-FE0E-9919-2292-299941F6D53D}"/>
              </a:ext>
            </a:extLst>
          </p:cNvPr>
          <p:cNvSpPr txBox="1"/>
          <p:nvPr/>
        </p:nvSpPr>
        <p:spPr>
          <a:xfrm>
            <a:off x="5714930" y="6299217"/>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Gabriel</a:t>
            </a:r>
          </a:p>
        </p:txBody>
      </p:sp>
      <p:sp>
        <p:nvSpPr>
          <p:cNvPr id="6" name="ZoneTexte 5">
            <a:extLst>
              <a:ext uri="{FF2B5EF4-FFF2-40B4-BE49-F238E27FC236}">
                <a16:creationId xmlns:a16="http://schemas.microsoft.com/office/drawing/2014/main" id="{318DB2DE-9D26-F1D7-3300-F1C163C230AE}"/>
              </a:ext>
            </a:extLst>
          </p:cNvPr>
          <p:cNvSpPr txBox="1"/>
          <p:nvPr/>
        </p:nvSpPr>
        <p:spPr>
          <a:xfrm>
            <a:off x="7597323" y="6128977"/>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Eris</a:t>
            </a:r>
          </a:p>
        </p:txBody>
      </p:sp>
      <p:sp>
        <p:nvSpPr>
          <p:cNvPr id="7" name="ZoneTexte 6">
            <a:extLst>
              <a:ext uri="{FF2B5EF4-FFF2-40B4-BE49-F238E27FC236}">
                <a16:creationId xmlns:a16="http://schemas.microsoft.com/office/drawing/2014/main" id="{B09B3AE1-6162-E8D2-38B6-2E8970CEA05E}"/>
              </a:ext>
            </a:extLst>
          </p:cNvPr>
          <p:cNvSpPr txBox="1"/>
          <p:nvPr/>
        </p:nvSpPr>
        <p:spPr>
          <a:xfrm>
            <a:off x="9204091" y="6313643"/>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Myrtis</a:t>
            </a:r>
          </a:p>
        </p:txBody>
      </p:sp>
      <p:pic>
        <p:nvPicPr>
          <p:cNvPr id="1036" name="Picture 12">
            <a:extLst>
              <a:ext uri="{FF2B5EF4-FFF2-40B4-BE49-F238E27FC236}">
                <a16:creationId xmlns:a16="http://schemas.microsoft.com/office/drawing/2014/main" id="{A7C4EEA7-2274-8ADD-A157-2FE8993CAF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26891" y="517647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16AA0FB7-CF98-E2C8-46BD-39A8F5316CA1}"/>
              </a:ext>
            </a:extLst>
          </p:cNvPr>
          <p:cNvSpPr txBox="1"/>
          <p:nvPr/>
        </p:nvSpPr>
        <p:spPr>
          <a:xfrm>
            <a:off x="4132616" y="6114551"/>
            <a:ext cx="1474285" cy="369332"/>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Léon</a:t>
            </a:r>
          </a:p>
        </p:txBody>
      </p:sp>
    </p:spTree>
    <p:extLst>
      <p:ext uri="{BB962C8B-B14F-4D97-AF65-F5344CB8AC3E}">
        <p14:creationId xmlns:p14="http://schemas.microsoft.com/office/powerpoint/2010/main" val="4189092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up)">
                                      <p:cBhvr>
                                        <p:cTn id="20" dur="500"/>
                                        <p:tgtEl>
                                          <p:spTgt spid="8">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up)">
                                      <p:cBhvr>
                                        <p:cTn id="24" dur="500"/>
                                        <p:tgtEl>
                                          <p:spTgt spid="8">
                                            <p:txEl>
                                              <p:pRg st="2" end="2"/>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up)">
                                      <p:cBhvr>
                                        <p:cTn id="28" dur="500"/>
                                        <p:tgtEl>
                                          <p:spTgt spid="8">
                                            <p:txEl>
                                              <p:pRg st="3" end="3"/>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up)">
                                      <p:cBhvr>
                                        <p:cTn id="32" dur="500"/>
                                        <p:tgtEl>
                                          <p:spTgt spid="8">
                                            <p:txEl>
                                              <p:pRg st="4" end="4"/>
                                            </p:txEl>
                                          </p:spTgt>
                                        </p:tgtEl>
                                      </p:cBhvr>
                                    </p:animEffect>
                                  </p:childTnLst>
                                </p:cTn>
                              </p:par>
                            </p:childTnLst>
                          </p:cTn>
                        </p:par>
                        <p:par>
                          <p:cTn id="33" fill="hold">
                            <p:stCondLst>
                              <p:cond delay="3000"/>
                            </p:stCondLst>
                            <p:childTnLst>
                              <p:par>
                                <p:cTn id="34" presetID="22" presetClass="entr" presetSubtype="1" fill="hold" grpId="0" nodeType="afterEffect">
                                  <p:stCondLst>
                                    <p:cond delay="0"/>
                                  </p:stCondLst>
                                  <p:childTnLst>
                                    <p:set>
                                      <p:cBhvr>
                                        <p:cTn id="35" dur="1" fill="hold">
                                          <p:stCondLst>
                                            <p:cond delay="0"/>
                                          </p:stCondLst>
                                        </p:cTn>
                                        <p:tgtEl>
                                          <p:spTgt spid="8">
                                            <p:txEl>
                                              <p:pRg st="5" end="5"/>
                                            </p:txEl>
                                          </p:spTgt>
                                        </p:tgtEl>
                                        <p:attrNameLst>
                                          <p:attrName>style.visibility</p:attrName>
                                        </p:attrNameLst>
                                      </p:cBhvr>
                                      <p:to>
                                        <p:strVal val="visible"/>
                                      </p:to>
                                    </p:set>
                                    <p:animEffect transition="in" filter="wipe(up)">
                                      <p:cBhvr>
                                        <p:cTn id="36" dur="500"/>
                                        <p:tgtEl>
                                          <p:spTgt spid="8">
                                            <p:txEl>
                                              <p:pRg st="5" end="5"/>
                                            </p:txEl>
                                          </p:spTgt>
                                        </p:tgtEl>
                                      </p:cBhvr>
                                    </p:animEffect>
                                  </p:childTnLst>
                                </p:cTn>
                              </p:par>
                            </p:childTnLst>
                          </p:cTn>
                        </p:par>
                        <p:par>
                          <p:cTn id="37" fill="hold">
                            <p:stCondLst>
                              <p:cond delay="3500"/>
                            </p:stCondLst>
                            <p:childTnLst>
                              <p:par>
                                <p:cTn id="38" presetID="22" presetClass="entr" presetSubtype="1" fill="hold" grpId="0" nodeType="afterEffect">
                                  <p:stCondLst>
                                    <p:cond delay="0"/>
                                  </p:stCondLst>
                                  <p:childTnLst>
                                    <p:set>
                                      <p:cBhvr>
                                        <p:cTn id="39" dur="1" fill="hold">
                                          <p:stCondLst>
                                            <p:cond delay="0"/>
                                          </p:stCondLst>
                                        </p:cTn>
                                        <p:tgtEl>
                                          <p:spTgt spid="8">
                                            <p:txEl>
                                              <p:pRg st="6" end="6"/>
                                            </p:txEl>
                                          </p:spTgt>
                                        </p:tgtEl>
                                        <p:attrNameLst>
                                          <p:attrName>style.visibility</p:attrName>
                                        </p:attrNameLst>
                                      </p:cBhvr>
                                      <p:to>
                                        <p:strVal val="visible"/>
                                      </p:to>
                                    </p:set>
                                    <p:animEffect transition="in" filter="wipe(up)">
                                      <p:cBhvr>
                                        <p:cTn id="40" dur="500"/>
                                        <p:tgtEl>
                                          <p:spTgt spid="8">
                                            <p:txEl>
                                              <p:pRg st="6" end="6"/>
                                            </p:txEl>
                                          </p:spTgt>
                                        </p:tgtEl>
                                      </p:cBhvr>
                                    </p:animEffect>
                                  </p:childTnLst>
                                </p:cTn>
                              </p:par>
                            </p:childTnLst>
                          </p:cTn>
                        </p:par>
                        <p:par>
                          <p:cTn id="41" fill="hold">
                            <p:stCondLst>
                              <p:cond delay="4000"/>
                            </p:stCondLst>
                            <p:childTnLst>
                              <p:par>
                                <p:cTn id="42" presetID="2" presetClass="entr" presetSubtype="4" fill="hold" nodeType="afterEffect">
                                  <p:stCondLst>
                                    <p:cond delay="0"/>
                                  </p:stCondLst>
                                  <p:childTnLst>
                                    <p:set>
                                      <p:cBhvr>
                                        <p:cTn id="43" dur="1" fill="hold">
                                          <p:stCondLst>
                                            <p:cond delay="0"/>
                                          </p:stCondLst>
                                        </p:cTn>
                                        <p:tgtEl>
                                          <p:spTgt spid="1026"/>
                                        </p:tgtEl>
                                        <p:attrNameLst>
                                          <p:attrName>style.visibility</p:attrName>
                                        </p:attrNameLst>
                                      </p:cBhvr>
                                      <p:to>
                                        <p:strVal val="visible"/>
                                      </p:to>
                                    </p:set>
                                    <p:anim calcmode="lin" valueType="num">
                                      <p:cBhvr additive="base">
                                        <p:cTn id="44" dur="500" fill="hold"/>
                                        <p:tgtEl>
                                          <p:spTgt spid="1026"/>
                                        </p:tgtEl>
                                        <p:attrNameLst>
                                          <p:attrName>ppt_x</p:attrName>
                                        </p:attrNameLst>
                                      </p:cBhvr>
                                      <p:tavLst>
                                        <p:tav tm="0">
                                          <p:val>
                                            <p:strVal val="#ppt_x"/>
                                          </p:val>
                                        </p:tav>
                                        <p:tav tm="100000">
                                          <p:val>
                                            <p:strVal val="#ppt_x"/>
                                          </p:val>
                                        </p:tav>
                                      </p:tavLst>
                                    </p:anim>
                                    <p:anim calcmode="lin" valueType="num">
                                      <p:cBhvr additive="base">
                                        <p:cTn id="45" dur="500" fill="hold"/>
                                        <p:tgtEl>
                                          <p:spTgt spid="1026"/>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14" presetClass="entr" presetSubtype="10" fill="hold" grpId="0" nodeType="after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randombar(horizontal)">
                                      <p:cBhvr>
                                        <p:cTn id="49" dur="500"/>
                                        <p:tgtEl>
                                          <p:spTgt spid="3"/>
                                        </p:tgtEl>
                                      </p:cBhvr>
                                    </p:animEffect>
                                  </p:childTnLst>
                                </p:cTn>
                              </p:par>
                            </p:childTnLst>
                          </p:cTn>
                        </p:par>
                        <p:par>
                          <p:cTn id="50" fill="hold">
                            <p:stCondLst>
                              <p:cond delay="5000"/>
                            </p:stCondLst>
                            <p:childTnLst>
                              <p:par>
                                <p:cTn id="51" presetID="2" presetClass="entr" presetSubtype="4" fill="hold" nodeType="afterEffect">
                                  <p:stCondLst>
                                    <p:cond delay="0"/>
                                  </p:stCondLst>
                                  <p:childTnLst>
                                    <p:set>
                                      <p:cBhvr>
                                        <p:cTn id="52" dur="1" fill="hold">
                                          <p:stCondLst>
                                            <p:cond delay="0"/>
                                          </p:stCondLst>
                                        </p:cTn>
                                        <p:tgtEl>
                                          <p:spTgt spid="1030"/>
                                        </p:tgtEl>
                                        <p:attrNameLst>
                                          <p:attrName>style.visibility</p:attrName>
                                        </p:attrNameLst>
                                      </p:cBhvr>
                                      <p:to>
                                        <p:strVal val="visible"/>
                                      </p:to>
                                    </p:set>
                                    <p:anim calcmode="lin" valueType="num">
                                      <p:cBhvr additive="base">
                                        <p:cTn id="53" dur="500" fill="hold"/>
                                        <p:tgtEl>
                                          <p:spTgt spid="1030"/>
                                        </p:tgtEl>
                                        <p:attrNameLst>
                                          <p:attrName>ppt_x</p:attrName>
                                        </p:attrNameLst>
                                      </p:cBhvr>
                                      <p:tavLst>
                                        <p:tav tm="0">
                                          <p:val>
                                            <p:strVal val="#ppt_x"/>
                                          </p:val>
                                        </p:tav>
                                        <p:tav tm="100000">
                                          <p:val>
                                            <p:strVal val="#ppt_x"/>
                                          </p:val>
                                        </p:tav>
                                      </p:tavLst>
                                    </p:anim>
                                    <p:anim calcmode="lin" valueType="num">
                                      <p:cBhvr additive="base">
                                        <p:cTn id="54" dur="500" fill="hold"/>
                                        <p:tgtEl>
                                          <p:spTgt spid="103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14" presetClass="entr" presetSubtype="10" fill="hold" grpId="0" nodeType="after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6000"/>
                            </p:stCondLst>
                            <p:childTnLst>
                              <p:par>
                                <p:cTn id="60" presetID="2" presetClass="entr" presetSubtype="4" fill="hold" nodeType="afterEffect">
                                  <p:stCondLst>
                                    <p:cond delay="0"/>
                                  </p:stCondLst>
                                  <p:childTnLst>
                                    <p:set>
                                      <p:cBhvr>
                                        <p:cTn id="61" dur="1" fill="hold">
                                          <p:stCondLst>
                                            <p:cond delay="0"/>
                                          </p:stCondLst>
                                        </p:cTn>
                                        <p:tgtEl>
                                          <p:spTgt spid="1036"/>
                                        </p:tgtEl>
                                        <p:attrNameLst>
                                          <p:attrName>style.visibility</p:attrName>
                                        </p:attrNameLst>
                                      </p:cBhvr>
                                      <p:to>
                                        <p:strVal val="visible"/>
                                      </p:to>
                                    </p:set>
                                    <p:anim calcmode="lin" valueType="num">
                                      <p:cBhvr additive="base">
                                        <p:cTn id="62" dur="500" fill="hold"/>
                                        <p:tgtEl>
                                          <p:spTgt spid="1036"/>
                                        </p:tgtEl>
                                        <p:attrNameLst>
                                          <p:attrName>ppt_x</p:attrName>
                                        </p:attrNameLst>
                                      </p:cBhvr>
                                      <p:tavLst>
                                        <p:tav tm="0">
                                          <p:val>
                                            <p:strVal val="#ppt_x"/>
                                          </p:val>
                                        </p:tav>
                                        <p:tav tm="100000">
                                          <p:val>
                                            <p:strVal val="#ppt_x"/>
                                          </p:val>
                                        </p:tav>
                                      </p:tavLst>
                                    </p:anim>
                                    <p:anim calcmode="lin" valueType="num">
                                      <p:cBhvr additive="base">
                                        <p:cTn id="63" dur="500" fill="hold"/>
                                        <p:tgtEl>
                                          <p:spTgt spid="1036"/>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14" presetClass="entr" presetSubtype="10" fill="hold" grpId="0" nodeType="after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randombar(horizontal)">
                                      <p:cBhvr>
                                        <p:cTn id="67" dur="500"/>
                                        <p:tgtEl>
                                          <p:spTgt spid="12"/>
                                        </p:tgtEl>
                                      </p:cBhvr>
                                    </p:animEffect>
                                  </p:childTnLst>
                                </p:cTn>
                              </p:par>
                            </p:childTnLst>
                          </p:cTn>
                        </p:par>
                        <p:par>
                          <p:cTn id="68" fill="hold">
                            <p:stCondLst>
                              <p:cond delay="7000"/>
                            </p:stCondLst>
                            <p:childTnLst>
                              <p:par>
                                <p:cTn id="69" presetID="2" presetClass="entr" presetSubtype="4" fill="hold" nodeType="afterEffect">
                                  <p:stCondLst>
                                    <p:cond delay="0"/>
                                  </p:stCondLst>
                                  <p:childTnLst>
                                    <p:set>
                                      <p:cBhvr>
                                        <p:cTn id="70" dur="1" fill="hold">
                                          <p:stCondLst>
                                            <p:cond delay="0"/>
                                          </p:stCondLst>
                                        </p:cTn>
                                        <p:tgtEl>
                                          <p:spTgt spid="1028"/>
                                        </p:tgtEl>
                                        <p:attrNameLst>
                                          <p:attrName>style.visibility</p:attrName>
                                        </p:attrNameLst>
                                      </p:cBhvr>
                                      <p:to>
                                        <p:strVal val="visible"/>
                                      </p:to>
                                    </p:set>
                                    <p:anim calcmode="lin" valueType="num">
                                      <p:cBhvr additive="base">
                                        <p:cTn id="71" dur="500" fill="hold"/>
                                        <p:tgtEl>
                                          <p:spTgt spid="1028"/>
                                        </p:tgtEl>
                                        <p:attrNameLst>
                                          <p:attrName>ppt_x</p:attrName>
                                        </p:attrNameLst>
                                      </p:cBhvr>
                                      <p:tavLst>
                                        <p:tav tm="0">
                                          <p:val>
                                            <p:strVal val="#ppt_x"/>
                                          </p:val>
                                        </p:tav>
                                        <p:tav tm="100000">
                                          <p:val>
                                            <p:strVal val="#ppt_x"/>
                                          </p:val>
                                        </p:tav>
                                      </p:tavLst>
                                    </p:anim>
                                    <p:anim calcmode="lin" valueType="num">
                                      <p:cBhvr additive="base">
                                        <p:cTn id="72" dur="500" fill="hold"/>
                                        <p:tgtEl>
                                          <p:spTgt spid="1028"/>
                                        </p:tgtEl>
                                        <p:attrNameLst>
                                          <p:attrName>ppt_y</p:attrName>
                                        </p:attrNameLst>
                                      </p:cBhvr>
                                      <p:tavLst>
                                        <p:tav tm="0">
                                          <p:val>
                                            <p:strVal val="1+#ppt_h/2"/>
                                          </p:val>
                                        </p:tav>
                                        <p:tav tm="100000">
                                          <p:val>
                                            <p:strVal val="#ppt_y"/>
                                          </p:val>
                                        </p:tav>
                                      </p:tavLst>
                                    </p:anim>
                                  </p:childTnLst>
                                </p:cTn>
                              </p:par>
                            </p:childTnLst>
                          </p:cTn>
                        </p:par>
                        <p:par>
                          <p:cTn id="73" fill="hold">
                            <p:stCondLst>
                              <p:cond delay="7500"/>
                            </p:stCondLst>
                            <p:childTnLst>
                              <p:par>
                                <p:cTn id="74" presetID="14" presetClass="entr" presetSubtype="10" fill="hold" grpId="0" nodeType="afterEffect">
                                  <p:stCondLst>
                                    <p:cond delay="0"/>
                                  </p:stCondLst>
                                  <p:childTnLst>
                                    <p:set>
                                      <p:cBhvr>
                                        <p:cTn id="75" dur="1" fill="hold">
                                          <p:stCondLst>
                                            <p:cond delay="0"/>
                                          </p:stCondLst>
                                        </p:cTn>
                                        <p:tgtEl>
                                          <p:spTgt spid="5"/>
                                        </p:tgtEl>
                                        <p:attrNameLst>
                                          <p:attrName>style.visibility</p:attrName>
                                        </p:attrNameLst>
                                      </p:cBhvr>
                                      <p:to>
                                        <p:strVal val="visible"/>
                                      </p:to>
                                    </p:set>
                                    <p:animEffect transition="in" filter="randombar(horizontal)">
                                      <p:cBhvr>
                                        <p:cTn id="76" dur="500"/>
                                        <p:tgtEl>
                                          <p:spTgt spid="5"/>
                                        </p:tgtEl>
                                      </p:cBhvr>
                                    </p:animEffect>
                                  </p:childTnLst>
                                </p:cTn>
                              </p:par>
                            </p:childTnLst>
                          </p:cTn>
                        </p:par>
                        <p:par>
                          <p:cTn id="77" fill="hold">
                            <p:stCondLst>
                              <p:cond delay="8000"/>
                            </p:stCondLst>
                            <p:childTnLst>
                              <p:par>
                                <p:cTn id="78" presetID="2" presetClass="entr" presetSubtype="4" fill="hold" nodeType="afterEffect">
                                  <p:stCondLst>
                                    <p:cond delay="0"/>
                                  </p:stCondLst>
                                  <p:childTnLst>
                                    <p:set>
                                      <p:cBhvr>
                                        <p:cTn id="79" dur="1" fill="hold">
                                          <p:stCondLst>
                                            <p:cond delay="0"/>
                                          </p:stCondLst>
                                        </p:cTn>
                                        <p:tgtEl>
                                          <p:spTgt spid="1032"/>
                                        </p:tgtEl>
                                        <p:attrNameLst>
                                          <p:attrName>style.visibility</p:attrName>
                                        </p:attrNameLst>
                                      </p:cBhvr>
                                      <p:to>
                                        <p:strVal val="visible"/>
                                      </p:to>
                                    </p:set>
                                    <p:anim calcmode="lin" valueType="num">
                                      <p:cBhvr additive="base">
                                        <p:cTn id="80" dur="500" fill="hold"/>
                                        <p:tgtEl>
                                          <p:spTgt spid="1032"/>
                                        </p:tgtEl>
                                        <p:attrNameLst>
                                          <p:attrName>ppt_x</p:attrName>
                                        </p:attrNameLst>
                                      </p:cBhvr>
                                      <p:tavLst>
                                        <p:tav tm="0">
                                          <p:val>
                                            <p:strVal val="#ppt_x"/>
                                          </p:val>
                                        </p:tav>
                                        <p:tav tm="100000">
                                          <p:val>
                                            <p:strVal val="#ppt_x"/>
                                          </p:val>
                                        </p:tav>
                                      </p:tavLst>
                                    </p:anim>
                                    <p:anim calcmode="lin" valueType="num">
                                      <p:cBhvr additive="base">
                                        <p:cTn id="81" dur="500" fill="hold"/>
                                        <p:tgtEl>
                                          <p:spTgt spid="1032"/>
                                        </p:tgtEl>
                                        <p:attrNameLst>
                                          <p:attrName>ppt_y</p:attrName>
                                        </p:attrNameLst>
                                      </p:cBhvr>
                                      <p:tavLst>
                                        <p:tav tm="0">
                                          <p:val>
                                            <p:strVal val="1+#ppt_h/2"/>
                                          </p:val>
                                        </p:tav>
                                        <p:tav tm="100000">
                                          <p:val>
                                            <p:strVal val="#ppt_y"/>
                                          </p:val>
                                        </p:tav>
                                      </p:tavLst>
                                    </p:anim>
                                  </p:childTnLst>
                                </p:cTn>
                              </p:par>
                            </p:childTnLst>
                          </p:cTn>
                        </p:par>
                        <p:par>
                          <p:cTn id="82" fill="hold">
                            <p:stCondLst>
                              <p:cond delay="8500"/>
                            </p:stCondLst>
                            <p:childTnLst>
                              <p:par>
                                <p:cTn id="83" presetID="14" presetClass="entr" presetSubtype="10"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randombar(horizontal)">
                                      <p:cBhvr>
                                        <p:cTn id="85" dur="500"/>
                                        <p:tgtEl>
                                          <p:spTgt spid="6"/>
                                        </p:tgtEl>
                                      </p:cBhvr>
                                    </p:animEffect>
                                  </p:childTnLst>
                                </p:cTn>
                              </p:par>
                            </p:childTnLst>
                          </p:cTn>
                        </p:par>
                        <p:par>
                          <p:cTn id="86" fill="hold">
                            <p:stCondLst>
                              <p:cond delay="9000"/>
                            </p:stCondLst>
                            <p:childTnLst>
                              <p:par>
                                <p:cTn id="87" presetID="2" presetClass="entr" presetSubtype="4" fill="hold" nodeType="afterEffect">
                                  <p:stCondLst>
                                    <p:cond delay="0"/>
                                  </p:stCondLst>
                                  <p:childTnLst>
                                    <p:set>
                                      <p:cBhvr>
                                        <p:cTn id="88" dur="1" fill="hold">
                                          <p:stCondLst>
                                            <p:cond delay="0"/>
                                          </p:stCondLst>
                                        </p:cTn>
                                        <p:tgtEl>
                                          <p:spTgt spid="1034"/>
                                        </p:tgtEl>
                                        <p:attrNameLst>
                                          <p:attrName>style.visibility</p:attrName>
                                        </p:attrNameLst>
                                      </p:cBhvr>
                                      <p:to>
                                        <p:strVal val="visible"/>
                                      </p:to>
                                    </p:set>
                                    <p:anim calcmode="lin" valueType="num">
                                      <p:cBhvr additive="base">
                                        <p:cTn id="89" dur="500" fill="hold"/>
                                        <p:tgtEl>
                                          <p:spTgt spid="1034"/>
                                        </p:tgtEl>
                                        <p:attrNameLst>
                                          <p:attrName>ppt_x</p:attrName>
                                        </p:attrNameLst>
                                      </p:cBhvr>
                                      <p:tavLst>
                                        <p:tav tm="0">
                                          <p:val>
                                            <p:strVal val="#ppt_x"/>
                                          </p:val>
                                        </p:tav>
                                        <p:tav tm="100000">
                                          <p:val>
                                            <p:strVal val="#ppt_x"/>
                                          </p:val>
                                        </p:tav>
                                      </p:tavLst>
                                    </p:anim>
                                    <p:anim calcmode="lin" valueType="num">
                                      <p:cBhvr additive="base">
                                        <p:cTn id="90" dur="500" fill="hold"/>
                                        <p:tgtEl>
                                          <p:spTgt spid="1034"/>
                                        </p:tgtEl>
                                        <p:attrNameLst>
                                          <p:attrName>ppt_y</p:attrName>
                                        </p:attrNameLst>
                                      </p:cBhvr>
                                      <p:tavLst>
                                        <p:tav tm="0">
                                          <p:val>
                                            <p:strVal val="1+#ppt_h/2"/>
                                          </p:val>
                                        </p:tav>
                                        <p:tav tm="100000">
                                          <p:val>
                                            <p:strVal val="#ppt_y"/>
                                          </p:val>
                                        </p:tav>
                                      </p:tavLst>
                                    </p:anim>
                                  </p:childTnLst>
                                </p:cTn>
                              </p:par>
                            </p:childTnLst>
                          </p:cTn>
                        </p:par>
                        <p:par>
                          <p:cTn id="91" fill="hold">
                            <p:stCondLst>
                              <p:cond delay="9500"/>
                            </p:stCondLst>
                            <p:childTnLst>
                              <p:par>
                                <p:cTn id="92" presetID="14" presetClass="entr" presetSubtype="10" fill="hold" grpId="0" nodeType="afterEffect">
                                  <p:stCondLst>
                                    <p:cond delay="0"/>
                                  </p:stCondLst>
                                  <p:childTnLst>
                                    <p:set>
                                      <p:cBhvr>
                                        <p:cTn id="93" dur="1" fill="hold">
                                          <p:stCondLst>
                                            <p:cond delay="0"/>
                                          </p:stCondLst>
                                        </p:cTn>
                                        <p:tgtEl>
                                          <p:spTgt spid="7"/>
                                        </p:tgtEl>
                                        <p:attrNameLst>
                                          <p:attrName>style.visibility</p:attrName>
                                        </p:attrNameLst>
                                      </p:cBhvr>
                                      <p:to>
                                        <p:strVal val="visible"/>
                                      </p:to>
                                    </p:set>
                                    <p:animEffect transition="in" filter="randombar(horizontal)">
                                      <p:cBhvr>
                                        <p:cTn id="9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uiExpand="1" build="p"/>
      <p:bldP spid="3" grpId="0"/>
      <p:bldP spid="4" grpId="0"/>
      <p:bldP spid="5" grpId="0"/>
      <p:bldP spid="6" grpId="0"/>
      <p:bldP spid="7"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Les informations | Les lieux</a:t>
            </a:r>
            <a:endParaRPr lang="fr-FR" dirty="0"/>
          </a:p>
        </p:txBody>
      </p:sp>
      <p:sp>
        <p:nvSpPr>
          <p:cNvPr id="8" name="ZoneTexte 7">
            <a:extLst>
              <a:ext uri="{FF2B5EF4-FFF2-40B4-BE49-F238E27FC236}">
                <a16:creationId xmlns:a16="http://schemas.microsoft.com/office/drawing/2014/main" id="{CD3E1854-3E51-3E1D-82B6-1BC38B3D688D}"/>
              </a:ext>
            </a:extLst>
          </p:cNvPr>
          <p:cNvSpPr txBox="1"/>
          <p:nvPr/>
        </p:nvSpPr>
        <p:spPr>
          <a:xfrm>
            <a:off x="521186" y="2177784"/>
            <a:ext cx="10937058" cy="3693319"/>
          </a:xfrm>
          <a:prstGeom prst="rect">
            <a:avLst/>
          </a:prstGeom>
          <a:noFill/>
        </p:spPr>
        <p:txBody>
          <a:bodyPr wrap="square" rtlCol="0">
            <a:spAutoFit/>
          </a:bodyPr>
          <a:lstStyle/>
          <a:p>
            <a:pPr algn="just" rtl="0">
              <a:spcBef>
                <a:spcPts val="0"/>
              </a:spcBef>
              <a:spcAft>
                <a:spcPts val="0"/>
              </a:spcAft>
            </a:pPr>
            <a:r>
              <a:rPr lang="fr-FR" i="1" u="sng" dirty="0">
                <a:effectLst>
                  <a:outerShdw blurRad="38100" dist="38100" dir="2700000" algn="tl">
                    <a:srgbClr val="000000">
                      <a:alpha val="43137"/>
                    </a:srgbClr>
                  </a:outerShdw>
                </a:effectLst>
              </a:rPr>
              <a:t>Histoire :</a:t>
            </a:r>
            <a:r>
              <a:rPr lang="fr-FR" i="1" dirty="0">
                <a:effectLst>
                  <a:outerShdw blurRad="38100" dist="38100" dir="2700000" algn="tl">
                    <a:srgbClr val="000000">
                      <a:alpha val="43137"/>
                    </a:srgbClr>
                  </a:outerShdw>
                </a:effectLst>
              </a:rPr>
              <a:t> </a:t>
            </a:r>
          </a:p>
          <a:p>
            <a:pPr algn="just"/>
            <a:endParaRPr lang="fr-FR" dirty="0">
              <a:effectLst>
                <a:outerShdw blurRad="38100" dist="38100" dir="2700000" algn="tl">
                  <a:srgbClr val="000000">
                    <a:alpha val="43137"/>
                  </a:srgbClr>
                </a:outerShdw>
              </a:effectLst>
            </a:endParaRPr>
          </a:p>
          <a:p>
            <a:r>
              <a:rPr lang="fr-FR" b="1" dirty="0">
                <a:effectLst>
                  <a:outerShdw blurRad="38100" dist="38100" dir="2700000" algn="tl">
                    <a:srgbClr val="000000">
                      <a:alpha val="43137"/>
                    </a:srgbClr>
                  </a:outerShdw>
                </a:effectLst>
              </a:rPr>
              <a:t>Astrelia</a:t>
            </a:r>
            <a:r>
              <a:rPr lang="fr-FR" dirty="0">
                <a:effectLst>
                  <a:outerShdw blurRad="38100" dist="38100" dir="2700000" algn="tl">
                    <a:srgbClr val="000000">
                      <a:alpha val="43137"/>
                    </a:srgbClr>
                  </a:outerShdw>
                </a:effectLst>
              </a:rPr>
              <a:t>:</a:t>
            </a: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br>
              <a:rPr lang="fr-FR" dirty="0">
                <a:effectLst>
                  <a:outerShdw blurRad="38100" dist="38100" dir="2700000" algn="tl">
                    <a:srgbClr val="000000">
                      <a:alpha val="43137"/>
                    </a:srgbClr>
                  </a:outerShdw>
                </a:effectLst>
              </a:rPr>
            </a:br>
            <a:r>
              <a:rPr lang="fr-FR" b="1" dirty="0" err="1">
                <a:effectLst>
                  <a:outerShdw blurRad="38100" dist="38100" dir="2700000" algn="tl">
                    <a:srgbClr val="000000">
                      <a:alpha val="43137"/>
                    </a:srgbClr>
                  </a:outerShdw>
                </a:effectLst>
              </a:rPr>
              <a:t>Nirvania</a:t>
            </a:r>
            <a:r>
              <a:rPr lang="fr-FR" dirty="0">
                <a:effectLst>
                  <a:outerShdw blurRad="38100" dist="38100" dir="2700000" algn="tl">
                    <a:srgbClr val="000000">
                      <a:alpha val="43137"/>
                    </a:srgbClr>
                  </a:outerShdw>
                </a:effectLst>
              </a:rPr>
              <a:t>:</a:t>
            </a: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endParaRPr lang="fr-FR" dirty="0">
              <a:effectLst>
                <a:outerShdw blurRad="38100" dist="38100" dir="2700000" algn="tl">
                  <a:srgbClr val="000000">
                    <a:alpha val="43137"/>
                  </a:srgbClr>
                </a:outerShdw>
              </a:effectLst>
            </a:endParaRPr>
          </a:p>
          <a:p>
            <a:br>
              <a:rPr lang="fr-FR" dirty="0">
                <a:effectLst>
                  <a:outerShdw blurRad="38100" dist="38100" dir="2700000" algn="tl">
                    <a:srgbClr val="000000">
                      <a:alpha val="43137"/>
                    </a:srgbClr>
                  </a:outerShdw>
                </a:effectLst>
              </a:rPr>
            </a:br>
            <a:r>
              <a:rPr lang="fr-FR" b="1" dirty="0" err="1">
                <a:effectLst>
                  <a:outerShdw blurRad="38100" dist="38100" dir="2700000" algn="tl">
                    <a:srgbClr val="000000">
                      <a:alpha val="43137"/>
                    </a:srgbClr>
                  </a:outerShdw>
                </a:effectLst>
              </a:rPr>
              <a:t>Myrrhanda</a:t>
            </a:r>
            <a:r>
              <a:rPr lang="fr-FR" dirty="0">
                <a:effectLst>
                  <a:outerShdw blurRad="38100" dist="38100" dir="2700000" algn="tl">
                    <a:srgbClr val="000000">
                      <a:alpha val="43137"/>
                    </a:srgbClr>
                  </a:outerShdw>
                </a:effectLst>
              </a:rPr>
              <a:t>:</a:t>
            </a:r>
          </a:p>
        </p:txBody>
      </p:sp>
      <p:pic>
        <p:nvPicPr>
          <p:cNvPr id="9" name="Image 8">
            <a:extLst>
              <a:ext uri="{FF2B5EF4-FFF2-40B4-BE49-F238E27FC236}">
                <a16:creationId xmlns:a16="http://schemas.microsoft.com/office/drawing/2014/main" id="{80DEF0DA-FF75-5EC8-AAB2-81AF148A5B55}"/>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8EACDFE2-AE81-A3DE-90E2-C0FFE5E9C750}"/>
              </a:ext>
            </a:extLst>
          </p:cNvPr>
          <p:cNvPicPr>
            <a:picLocks noChangeAspect="1"/>
          </p:cNvPicPr>
          <p:nvPr/>
        </p:nvPicPr>
        <p:blipFill>
          <a:blip r:embed="rId4"/>
          <a:stretch>
            <a:fillRect/>
          </a:stretch>
        </p:blipFill>
        <p:spPr>
          <a:xfrm>
            <a:off x="11003224" y="836497"/>
            <a:ext cx="914400" cy="914400"/>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CDDBD2BA-9D0C-43B5-1C5D-F0FE2A4AE8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2217" y="2061052"/>
            <a:ext cx="2942293" cy="1618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5193C0E-1F81-DD52-322C-A93F3EBF85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2520" y="2061052"/>
            <a:ext cx="2962198" cy="1618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3F32614E-A536-FE08-B495-D1FB8F7CF3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62217" y="3745748"/>
            <a:ext cx="3107061" cy="14991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80CECA38-0781-A901-533C-F80A2F0FDE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7672" y="5307111"/>
            <a:ext cx="2765995" cy="1514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453C872-65D6-5BD9-F8A0-C113E21B04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2216" y="5307112"/>
            <a:ext cx="2545687" cy="14991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22F023F-353C-A0BB-98D8-CCBC5C8DE3B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1876" y="2066360"/>
            <a:ext cx="3180654" cy="16135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3730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4"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down)">
                                      <p:cBhvr>
                                        <p:cTn id="16" dur="500"/>
                                        <p:tgtEl>
                                          <p:spTgt spid="8">
                                            <p:txEl>
                                              <p:pRg st="0" end="0"/>
                                            </p:txEl>
                                          </p:spTgt>
                                        </p:tgtEl>
                                      </p:cBhvr>
                                    </p:animEffect>
                                  </p:childTnLst>
                                </p:cTn>
                              </p:par>
                            </p:childTnLst>
                          </p:cTn>
                        </p:par>
                        <p:par>
                          <p:cTn id="17" fill="hold">
                            <p:stCondLst>
                              <p:cond delay="1000"/>
                            </p:stCondLst>
                            <p:childTnLst>
                              <p:par>
                                <p:cTn id="18" presetID="22" presetClass="entr" presetSubtype="4" fill="hold" grpId="0" nodeType="afterEffect">
                                  <p:stCondLst>
                                    <p:cond delay="0"/>
                                  </p:stCondLst>
                                  <p:childTnLst>
                                    <p:set>
                                      <p:cBhvr>
                                        <p:cTn id="19" dur="1" fill="hold">
                                          <p:stCondLst>
                                            <p:cond delay="0"/>
                                          </p:stCondLst>
                                        </p:cTn>
                                        <p:tgtEl>
                                          <p:spTgt spid="8">
                                            <p:txEl>
                                              <p:pRg st="2" end="2"/>
                                            </p:txEl>
                                          </p:spTgt>
                                        </p:tgtEl>
                                        <p:attrNameLst>
                                          <p:attrName>style.visibility</p:attrName>
                                        </p:attrNameLst>
                                      </p:cBhvr>
                                      <p:to>
                                        <p:strVal val="visible"/>
                                      </p:to>
                                    </p:set>
                                    <p:animEffect transition="in" filter="wipe(down)">
                                      <p:cBhvr>
                                        <p:cTn id="20" dur="500"/>
                                        <p:tgtEl>
                                          <p:spTgt spid="8">
                                            <p:txEl>
                                              <p:pRg st="2" end="2"/>
                                            </p:txEl>
                                          </p:spTgt>
                                        </p:tgtEl>
                                      </p:cBhvr>
                                    </p:animEffect>
                                  </p:childTnLst>
                                </p:cTn>
                              </p:par>
                              <p:par>
                                <p:cTn id="21" presetID="31" presetClass="entr" presetSubtype="0" fill="hold" nodeType="withEffect">
                                  <p:stCondLst>
                                    <p:cond delay="0"/>
                                  </p:stCondLst>
                                  <p:childTnLst>
                                    <p:set>
                                      <p:cBhvr>
                                        <p:cTn id="22" dur="1" fill="hold">
                                          <p:stCondLst>
                                            <p:cond delay="0"/>
                                          </p:stCondLst>
                                        </p:cTn>
                                        <p:tgtEl>
                                          <p:spTgt spid="2050"/>
                                        </p:tgtEl>
                                        <p:attrNameLst>
                                          <p:attrName>style.visibility</p:attrName>
                                        </p:attrNameLst>
                                      </p:cBhvr>
                                      <p:to>
                                        <p:strVal val="visible"/>
                                      </p:to>
                                    </p:set>
                                    <p:anim calcmode="lin" valueType="num">
                                      <p:cBhvr>
                                        <p:cTn id="23" dur="1000" fill="hold"/>
                                        <p:tgtEl>
                                          <p:spTgt spid="2050"/>
                                        </p:tgtEl>
                                        <p:attrNameLst>
                                          <p:attrName>ppt_w</p:attrName>
                                        </p:attrNameLst>
                                      </p:cBhvr>
                                      <p:tavLst>
                                        <p:tav tm="0">
                                          <p:val>
                                            <p:fltVal val="0"/>
                                          </p:val>
                                        </p:tav>
                                        <p:tav tm="100000">
                                          <p:val>
                                            <p:strVal val="#ppt_w"/>
                                          </p:val>
                                        </p:tav>
                                      </p:tavLst>
                                    </p:anim>
                                    <p:anim calcmode="lin" valueType="num">
                                      <p:cBhvr>
                                        <p:cTn id="24" dur="1000" fill="hold"/>
                                        <p:tgtEl>
                                          <p:spTgt spid="2050"/>
                                        </p:tgtEl>
                                        <p:attrNameLst>
                                          <p:attrName>ppt_h</p:attrName>
                                        </p:attrNameLst>
                                      </p:cBhvr>
                                      <p:tavLst>
                                        <p:tav tm="0">
                                          <p:val>
                                            <p:fltVal val="0"/>
                                          </p:val>
                                        </p:tav>
                                        <p:tav tm="100000">
                                          <p:val>
                                            <p:strVal val="#ppt_h"/>
                                          </p:val>
                                        </p:tav>
                                      </p:tavLst>
                                    </p:anim>
                                    <p:anim calcmode="lin" valueType="num">
                                      <p:cBhvr>
                                        <p:cTn id="25" dur="1000" fill="hold"/>
                                        <p:tgtEl>
                                          <p:spTgt spid="2050"/>
                                        </p:tgtEl>
                                        <p:attrNameLst>
                                          <p:attrName>style.rotation</p:attrName>
                                        </p:attrNameLst>
                                      </p:cBhvr>
                                      <p:tavLst>
                                        <p:tav tm="0">
                                          <p:val>
                                            <p:fltVal val="90"/>
                                          </p:val>
                                        </p:tav>
                                        <p:tav tm="100000">
                                          <p:val>
                                            <p:fltVal val="0"/>
                                          </p:val>
                                        </p:tav>
                                      </p:tavLst>
                                    </p:anim>
                                    <p:animEffect transition="in" filter="fade">
                                      <p:cBhvr>
                                        <p:cTn id="26" dur="1000"/>
                                        <p:tgtEl>
                                          <p:spTgt spid="2050"/>
                                        </p:tgtEl>
                                      </p:cBhvr>
                                    </p:animEffect>
                                  </p:childTnLst>
                                </p:cTn>
                              </p:par>
                              <p:par>
                                <p:cTn id="27" presetID="31"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anim calcmode="lin" valueType="num">
                                      <p:cBhvr>
                                        <p:cTn id="29" dur="1000" fill="hold"/>
                                        <p:tgtEl>
                                          <p:spTgt spid="2052"/>
                                        </p:tgtEl>
                                        <p:attrNameLst>
                                          <p:attrName>ppt_w</p:attrName>
                                        </p:attrNameLst>
                                      </p:cBhvr>
                                      <p:tavLst>
                                        <p:tav tm="0">
                                          <p:val>
                                            <p:fltVal val="0"/>
                                          </p:val>
                                        </p:tav>
                                        <p:tav tm="100000">
                                          <p:val>
                                            <p:strVal val="#ppt_w"/>
                                          </p:val>
                                        </p:tav>
                                      </p:tavLst>
                                    </p:anim>
                                    <p:anim calcmode="lin" valueType="num">
                                      <p:cBhvr>
                                        <p:cTn id="30" dur="1000" fill="hold"/>
                                        <p:tgtEl>
                                          <p:spTgt spid="2052"/>
                                        </p:tgtEl>
                                        <p:attrNameLst>
                                          <p:attrName>ppt_h</p:attrName>
                                        </p:attrNameLst>
                                      </p:cBhvr>
                                      <p:tavLst>
                                        <p:tav tm="0">
                                          <p:val>
                                            <p:fltVal val="0"/>
                                          </p:val>
                                        </p:tav>
                                        <p:tav tm="100000">
                                          <p:val>
                                            <p:strVal val="#ppt_h"/>
                                          </p:val>
                                        </p:tav>
                                      </p:tavLst>
                                    </p:anim>
                                    <p:anim calcmode="lin" valueType="num">
                                      <p:cBhvr>
                                        <p:cTn id="31" dur="1000" fill="hold"/>
                                        <p:tgtEl>
                                          <p:spTgt spid="2052"/>
                                        </p:tgtEl>
                                        <p:attrNameLst>
                                          <p:attrName>style.rotation</p:attrName>
                                        </p:attrNameLst>
                                      </p:cBhvr>
                                      <p:tavLst>
                                        <p:tav tm="0">
                                          <p:val>
                                            <p:fltVal val="90"/>
                                          </p:val>
                                        </p:tav>
                                        <p:tav tm="100000">
                                          <p:val>
                                            <p:fltVal val="0"/>
                                          </p:val>
                                        </p:tav>
                                      </p:tavLst>
                                    </p:anim>
                                    <p:animEffect transition="in" filter="fade">
                                      <p:cBhvr>
                                        <p:cTn id="32" dur="1000"/>
                                        <p:tgtEl>
                                          <p:spTgt spid="2052"/>
                                        </p:tgtEl>
                                      </p:cBhvr>
                                    </p:animEffect>
                                  </p:childTnLst>
                                </p:cTn>
                              </p:par>
                              <p:par>
                                <p:cTn id="33" presetID="31" presetClass="entr" presetSubtype="0" fill="hold" nodeType="withEffect">
                                  <p:stCondLst>
                                    <p:cond delay="0"/>
                                  </p:stCondLst>
                                  <p:childTnLst>
                                    <p:set>
                                      <p:cBhvr>
                                        <p:cTn id="34" dur="1" fill="hold">
                                          <p:stCondLst>
                                            <p:cond delay="0"/>
                                          </p:stCondLst>
                                        </p:cTn>
                                        <p:tgtEl>
                                          <p:spTgt spid="2060"/>
                                        </p:tgtEl>
                                        <p:attrNameLst>
                                          <p:attrName>style.visibility</p:attrName>
                                        </p:attrNameLst>
                                      </p:cBhvr>
                                      <p:to>
                                        <p:strVal val="visible"/>
                                      </p:to>
                                    </p:set>
                                    <p:anim calcmode="lin" valueType="num">
                                      <p:cBhvr>
                                        <p:cTn id="35" dur="1000" fill="hold"/>
                                        <p:tgtEl>
                                          <p:spTgt spid="2060"/>
                                        </p:tgtEl>
                                        <p:attrNameLst>
                                          <p:attrName>ppt_w</p:attrName>
                                        </p:attrNameLst>
                                      </p:cBhvr>
                                      <p:tavLst>
                                        <p:tav tm="0">
                                          <p:val>
                                            <p:fltVal val="0"/>
                                          </p:val>
                                        </p:tav>
                                        <p:tav tm="100000">
                                          <p:val>
                                            <p:strVal val="#ppt_w"/>
                                          </p:val>
                                        </p:tav>
                                      </p:tavLst>
                                    </p:anim>
                                    <p:anim calcmode="lin" valueType="num">
                                      <p:cBhvr>
                                        <p:cTn id="36" dur="1000" fill="hold"/>
                                        <p:tgtEl>
                                          <p:spTgt spid="2060"/>
                                        </p:tgtEl>
                                        <p:attrNameLst>
                                          <p:attrName>ppt_h</p:attrName>
                                        </p:attrNameLst>
                                      </p:cBhvr>
                                      <p:tavLst>
                                        <p:tav tm="0">
                                          <p:val>
                                            <p:fltVal val="0"/>
                                          </p:val>
                                        </p:tav>
                                        <p:tav tm="100000">
                                          <p:val>
                                            <p:strVal val="#ppt_h"/>
                                          </p:val>
                                        </p:tav>
                                      </p:tavLst>
                                    </p:anim>
                                    <p:anim calcmode="lin" valueType="num">
                                      <p:cBhvr>
                                        <p:cTn id="37" dur="1000" fill="hold"/>
                                        <p:tgtEl>
                                          <p:spTgt spid="2060"/>
                                        </p:tgtEl>
                                        <p:attrNameLst>
                                          <p:attrName>style.rotation</p:attrName>
                                        </p:attrNameLst>
                                      </p:cBhvr>
                                      <p:tavLst>
                                        <p:tav tm="0">
                                          <p:val>
                                            <p:fltVal val="90"/>
                                          </p:val>
                                        </p:tav>
                                        <p:tav tm="100000">
                                          <p:val>
                                            <p:fltVal val="0"/>
                                          </p:val>
                                        </p:tav>
                                      </p:tavLst>
                                    </p:anim>
                                    <p:animEffect transition="in" filter="fade">
                                      <p:cBhvr>
                                        <p:cTn id="38" dur="1000"/>
                                        <p:tgtEl>
                                          <p:spTgt spid="2060"/>
                                        </p:tgtEl>
                                      </p:cBhvr>
                                    </p:animEffect>
                                  </p:childTnLst>
                                </p:cTn>
                              </p:par>
                            </p:childTnLst>
                          </p:cTn>
                        </p:par>
                        <p:par>
                          <p:cTn id="39" fill="hold">
                            <p:stCondLst>
                              <p:cond delay="2000"/>
                            </p:stCondLst>
                            <p:childTnLst>
                              <p:par>
                                <p:cTn id="40" presetID="22" presetClass="entr" presetSubtype="4" fill="hold" grpId="0" nodeType="afterEffect">
                                  <p:stCondLst>
                                    <p:cond delay="0"/>
                                  </p:stCondLst>
                                  <p:childTnLst>
                                    <p:set>
                                      <p:cBhvr>
                                        <p:cTn id="41" dur="1" fill="hold">
                                          <p:stCondLst>
                                            <p:cond delay="0"/>
                                          </p:stCondLst>
                                        </p:cTn>
                                        <p:tgtEl>
                                          <p:spTgt spid="8">
                                            <p:txEl>
                                              <p:pRg st="6" end="6"/>
                                            </p:txEl>
                                          </p:spTgt>
                                        </p:tgtEl>
                                        <p:attrNameLst>
                                          <p:attrName>style.visibility</p:attrName>
                                        </p:attrNameLst>
                                      </p:cBhvr>
                                      <p:to>
                                        <p:strVal val="visible"/>
                                      </p:to>
                                    </p:set>
                                    <p:animEffect transition="in" filter="wipe(down)">
                                      <p:cBhvr>
                                        <p:cTn id="42" dur="500"/>
                                        <p:tgtEl>
                                          <p:spTgt spid="8">
                                            <p:txEl>
                                              <p:pRg st="6" end="6"/>
                                            </p:txEl>
                                          </p:spTgt>
                                        </p:tgtEl>
                                      </p:cBhvr>
                                    </p:animEffect>
                                  </p:childTnLst>
                                </p:cTn>
                              </p:par>
                              <p:par>
                                <p:cTn id="43" presetID="31" presetClass="entr" presetSubtype="0" fill="hold" nodeType="withEffect">
                                  <p:stCondLst>
                                    <p:cond delay="0"/>
                                  </p:stCondLst>
                                  <p:childTnLst>
                                    <p:set>
                                      <p:cBhvr>
                                        <p:cTn id="44" dur="1" fill="hold">
                                          <p:stCondLst>
                                            <p:cond delay="0"/>
                                          </p:stCondLst>
                                        </p:cTn>
                                        <p:tgtEl>
                                          <p:spTgt spid="2054"/>
                                        </p:tgtEl>
                                        <p:attrNameLst>
                                          <p:attrName>style.visibility</p:attrName>
                                        </p:attrNameLst>
                                      </p:cBhvr>
                                      <p:to>
                                        <p:strVal val="visible"/>
                                      </p:to>
                                    </p:set>
                                    <p:anim calcmode="lin" valueType="num">
                                      <p:cBhvr>
                                        <p:cTn id="45" dur="1000" fill="hold"/>
                                        <p:tgtEl>
                                          <p:spTgt spid="2054"/>
                                        </p:tgtEl>
                                        <p:attrNameLst>
                                          <p:attrName>ppt_w</p:attrName>
                                        </p:attrNameLst>
                                      </p:cBhvr>
                                      <p:tavLst>
                                        <p:tav tm="0">
                                          <p:val>
                                            <p:fltVal val="0"/>
                                          </p:val>
                                        </p:tav>
                                        <p:tav tm="100000">
                                          <p:val>
                                            <p:strVal val="#ppt_w"/>
                                          </p:val>
                                        </p:tav>
                                      </p:tavLst>
                                    </p:anim>
                                    <p:anim calcmode="lin" valueType="num">
                                      <p:cBhvr>
                                        <p:cTn id="46" dur="1000" fill="hold"/>
                                        <p:tgtEl>
                                          <p:spTgt spid="2054"/>
                                        </p:tgtEl>
                                        <p:attrNameLst>
                                          <p:attrName>ppt_h</p:attrName>
                                        </p:attrNameLst>
                                      </p:cBhvr>
                                      <p:tavLst>
                                        <p:tav tm="0">
                                          <p:val>
                                            <p:fltVal val="0"/>
                                          </p:val>
                                        </p:tav>
                                        <p:tav tm="100000">
                                          <p:val>
                                            <p:strVal val="#ppt_h"/>
                                          </p:val>
                                        </p:tav>
                                      </p:tavLst>
                                    </p:anim>
                                    <p:anim calcmode="lin" valueType="num">
                                      <p:cBhvr>
                                        <p:cTn id="47" dur="1000" fill="hold"/>
                                        <p:tgtEl>
                                          <p:spTgt spid="2054"/>
                                        </p:tgtEl>
                                        <p:attrNameLst>
                                          <p:attrName>style.rotation</p:attrName>
                                        </p:attrNameLst>
                                      </p:cBhvr>
                                      <p:tavLst>
                                        <p:tav tm="0">
                                          <p:val>
                                            <p:fltVal val="90"/>
                                          </p:val>
                                        </p:tav>
                                        <p:tav tm="100000">
                                          <p:val>
                                            <p:fltVal val="0"/>
                                          </p:val>
                                        </p:tav>
                                      </p:tavLst>
                                    </p:anim>
                                    <p:animEffect transition="in" filter="fade">
                                      <p:cBhvr>
                                        <p:cTn id="48" dur="1000"/>
                                        <p:tgtEl>
                                          <p:spTgt spid="2054"/>
                                        </p:tgtEl>
                                      </p:cBhvr>
                                    </p:animEffect>
                                  </p:childTnLst>
                                </p:cTn>
                              </p:par>
                            </p:childTnLst>
                          </p:cTn>
                        </p:par>
                        <p:par>
                          <p:cTn id="49" fill="hold">
                            <p:stCondLst>
                              <p:cond delay="3000"/>
                            </p:stCondLst>
                            <p:childTnLst>
                              <p:par>
                                <p:cTn id="50" presetID="22" presetClass="entr" presetSubtype="4" fill="hold" grpId="0" nodeType="afterEffect">
                                  <p:stCondLst>
                                    <p:cond delay="0"/>
                                  </p:stCondLst>
                                  <p:childTnLst>
                                    <p:set>
                                      <p:cBhvr>
                                        <p:cTn id="51" dur="1" fill="hold">
                                          <p:stCondLst>
                                            <p:cond delay="0"/>
                                          </p:stCondLst>
                                        </p:cTn>
                                        <p:tgtEl>
                                          <p:spTgt spid="8">
                                            <p:txEl>
                                              <p:pRg st="10" end="10"/>
                                            </p:txEl>
                                          </p:spTgt>
                                        </p:tgtEl>
                                        <p:attrNameLst>
                                          <p:attrName>style.visibility</p:attrName>
                                        </p:attrNameLst>
                                      </p:cBhvr>
                                      <p:to>
                                        <p:strVal val="visible"/>
                                      </p:to>
                                    </p:set>
                                    <p:animEffect transition="in" filter="wipe(down)">
                                      <p:cBhvr>
                                        <p:cTn id="52" dur="500"/>
                                        <p:tgtEl>
                                          <p:spTgt spid="8">
                                            <p:txEl>
                                              <p:pRg st="10" end="10"/>
                                            </p:txEl>
                                          </p:spTgt>
                                        </p:tgtEl>
                                      </p:cBhvr>
                                    </p:animEffect>
                                  </p:childTnLst>
                                </p:cTn>
                              </p:par>
                              <p:par>
                                <p:cTn id="53" presetID="31" presetClass="entr" presetSubtype="0" fill="hold" nodeType="withEffect">
                                  <p:stCondLst>
                                    <p:cond delay="0"/>
                                  </p:stCondLst>
                                  <p:childTnLst>
                                    <p:set>
                                      <p:cBhvr>
                                        <p:cTn id="54" dur="1" fill="hold">
                                          <p:stCondLst>
                                            <p:cond delay="0"/>
                                          </p:stCondLst>
                                        </p:cTn>
                                        <p:tgtEl>
                                          <p:spTgt spid="2058"/>
                                        </p:tgtEl>
                                        <p:attrNameLst>
                                          <p:attrName>style.visibility</p:attrName>
                                        </p:attrNameLst>
                                      </p:cBhvr>
                                      <p:to>
                                        <p:strVal val="visible"/>
                                      </p:to>
                                    </p:set>
                                    <p:anim calcmode="lin" valueType="num">
                                      <p:cBhvr>
                                        <p:cTn id="55" dur="1000" fill="hold"/>
                                        <p:tgtEl>
                                          <p:spTgt spid="2058"/>
                                        </p:tgtEl>
                                        <p:attrNameLst>
                                          <p:attrName>ppt_w</p:attrName>
                                        </p:attrNameLst>
                                      </p:cBhvr>
                                      <p:tavLst>
                                        <p:tav tm="0">
                                          <p:val>
                                            <p:fltVal val="0"/>
                                          </p:val>
                                        </p:tav>
                                        <p:tav tm="100000">
                                          <p:val>
                                            <p:strVal val="#ppt_w"/>
                                          </p:val>
                                        </p:tav>
                                      </p:tavLst>
                                    </p:anim>
                                    <p:anim calcmode="lin" valueType="num">
                                      <p:cBhvr>
                                        <p:cTn id="56" dur="1000" fill="hold"/>
                                        <p:tgtEl>
                                          <p:spTgt spid="2058"/>
                                        </p:tgtEl>
                                        <p:attrNameLst>
                                          <p:attrName>ppt_h</p:attrName>
                                        </p:attrNameLst>
                                      </p:cBhvr>
                                      <p:tavLst>
                                        <p:tav tm="0">
                                          <p:val>
                                            <p:fltVal val="0"/>
                                          </p:val>
                                        </p:tav>
                                        <p:tav tm="100000">
                                          <p:val>
                                            <p:strVal val="#ppt_h"/>
                                          </p:val>
                                        </p:tav>
                                      </p:tavLst>
                                    </p:anim>
                                    <p:anim calcmode="lin" valueType="num">
                                      <p:cBhvr>
                                        <p:cTn id="57" dur="1000" fill="hold"/>
                                        <p:tgtEl>
                                          <p:spTgt spid="2058"/>
                                        </p:tgtEl>
                                        <p:attrNameLst>
                                          <p:attrName>style.rotation</p:attrName>
                                        </p:attrNameLst>
                                      </p:cBhvr>
                                      <p:tavLst>
                                        <p:tav tm="0">
                                          <p:val>
                                            <p:fltVal val="90"/>
                                          </p:val>
                                        </p:tav>
                                        <p:tav tm="100000">
                                          <p:val>
                                            <p:fltVal val="0"/>
                                          </p:val>
                                        </p:tav>
                                      </p:tavLst>
                                    </p:anim>
                                    <p:animEffect transition="in" filter="fade">
                                      <p:cBhvr>
                                        <p:cTn id="58" dur="1000"/>
                                        <p:tgtEl>
                                          <p:spTgt spid="2058"/>
                                        </p:tgtEl>
                                      </p:cBhvr>
                                    </p:animEffect>
                                  </p:childTnLst>
                                </p:cTn>
                              </p:par>
                              <p:par>
                                <p:cTn id="59" presetID="31" presetClass="entr" presetSubtype="0" fill="hold" nodeType="withEffect">
                                  <p:stCondLst>
                                    <p:cond delay="0"/>
                                  </p:stCondLst>
                                  <p:childTnLst>
                                    <p:set>
                                      <p:cBhvr>
                                        <p:cTn id="60" dur="1" fill="hold">
                                          <p:stCondLst>
                                            <p:cond delay="0"/>
                                          </p:stCondLst>
                                        </p:cTn>
                                        <p:tgtEl>
                                          <p:spTgt spid="2056"/>
                                        </p:tgtEl>
                                        <p:attrNameLst>
                                          <p:attrName>style.visibility</p:attrName>
                                        </p:attrNameLst>
                                      </p:cBhvr>
                                      <p:to>
                                        <p:strVal val="visible"/>
                                      </p:to>
                                    </p:set>
                                    <p:anim calcmode="lin" valueType="num">
                                      <p:cBhvr>
                                        <p:cTn id="61" dur="1000" fill="hold"/>
                                        <p:tgtEl>
                                          <p:spTgt spid="2056"/>
                                        </p:tgtEl>
                                        <p:attrNameLst>
                                          <p:attrName>ppt_w</p:attrName>
                                        </p:attrNameLst>
                                      </p:cBhvr>
                                      <p:tavLst>
                                        <p:tav tm="0">
                                          <p:val>
                                            <p:fltVal val="0"/>
                                          </p:val>
                                        </p:tav>
                                        <p:tav tm="100000">
                                          <p:val>
                                            <p:strVal val="#ppt_w"/>
                                          </p:val>
                                        </p:tav>
                                      </p:tavLst>
                                    </p:anim>
                                    <p:anim calcmode="lin" valueType="num">
                                      <p:cBhvr>
                                        <p:cTn id="62" dur="1000" fill="hold"/>
                                        <p:tgtEl>
                                          <p:spTgt spid="2056"/>
                                        </p:tgtEl>
                                        <p:attrNameLst>
                                          <p:attrName>ppt_h</p:attrName>
                                        </p:attrNameLst>
                                      </p:cBhvr>
                                      <p:tavLst>
                                        <p:tav tm="0">
                                          <p:val>
                                            <p:fltVal val="0"/>
                                          </p:val>
                                        </p:tav>
                                        <p:tav tm="100000">
                                          <p:val>
                                            <p:strVal val="#ppt_h"/>
                                          </p:val>
                                        </p:tav>
                                      </p:tavLst>
                                    </p:anim>
                                    <p:anim calcmode="lin" valueType="num">
                                      <p:cBhvr>
                                        <p:cTn id="63" dur="1000" fill="hold"/>
                                        <p:tgtEl>
                                          <p:spTgt spid="2056"/>
                                        </p:tgtEl>
                                        <p:attrNameLst>
                                          <p:attrName>style.rotation</p:attrName>
                                        </p:attrNameLst>
                                      </p:cBhvr>
                                      <p:tavLst>
                                        <p:tav tm="0">
                                          <p:val>
                                            <p:fltVal val="90"/>
                                          </p:val>
                                        </p:tav>
                                        <p:tav tm="100000">
                                          <p:val>
                                            <p:fltVal val="0"/>
                                          </p:val>
                                        </p:tav>
                                      </p:tavLst>
                                    </p:anim>
                                    <p:animEffect transition="in" filter="fade">
                                      <p:cBhvr>
                                        <p:cTn id="64"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A9121D8-FE89-CB72-4BA8-4096C0AF5DDC}"/>
              </a:ext>
            </a:extLst>
          </p:cNvPr>
          <p:cNvSpPr>
            <a:spLocks noGrp="1"/>
          </p:cNvSpPr>
          <p:nvPr>
            <p:ph type="ctrTitle"/>
          </p:nvPr>
        </p:nvSpPr>
        <p:spPr/>
        <p:txBody>
          <a:bodyPr anchor="ctr"/>
          <a:lstStyle/>
          <a:p>
            <a:r>
              <a:rPr lang="fr-FR" dirty="0">
                <a:effectLst>
                  <a:outerShdw blurRad="38100" dist="38100" dir="2700000" algn="tl">
                    <a:srgbClr val="000000">
                      <a:alpha val="43137"/>
                    </a:srgbClr>
                  </a:outerShdw>
                </a:effectLst>
              </a:rPr>
              <a:t>Le fonctionnement</a:t>
            </a:r>
          </a:p>
        </p:txBody>
      </p:sp>
      <p:sp>
        <p:nvSpPr>
          <p:cNvPr id="8" name="Sous-titre 7">
            <a:extLst>
              <a:ext uri="{FF2B5EF4-FFF2-40B4-BE49-F238E27FC236}">
                <a16:creationId xmlns:a16="http://schemas.microsoft.com/office/drawing/2014/main" id="{0AC808D2-96B0-C076-CFE4-5BEA10DA5DCD}"/>
              </a:ext>
            </a:extLst>
          </p:cNvPr>
          <p:cNvSpPr>
            <a:spLocks noGrp="1"/>
          </p:cNvSpPr>
          <p:nvPr>
            <p:ph type="subTitle" idx="1"/>
          </p:nvPr>
        </p:nvSpPr>
        <p:spPr>
          <a:xfrm>
            <a:off x="1828799" y="4394039"/>
            <a:ext cx="8493957" cy="2085419"/>
          </a:xfrm>
        </p:spPr>
        <p:txBody>
          <a:bodyPr>
            <a:normAutofit/>
          </a:bodyPr>
          <a:lstStyle/>
          <a:p>
            <a:pPr marL="342900" indent="-342900" algn="l">
              <a:buFontTx/>
              <a:buChar char="-"/>
            </a:pPr>
            <a:r>
              <a:rPr lang="fr-FR" b="1" dirty="0">
                <a:effectLst>
                  <a:outerShdw blurRad="38100" dist="38100" dir="2700000" algn="tl">
                    <a:srgbClr val="000000">
                      <a:alpha val="43137"/>
                    </a:srgbClr>
                  </a:outerShdw>
                </a:effectLst>
              </a:rPr>
              <a:t>L’idée principale</a:t>
            </a:r>
          </a:p>
          <a:p>
            <a:pPr marL="342900" indent="-342900" algn="l">
              <a:buFontTx/>
              <a:buChar char="-"/>
            </a:pPr>
            <a:r>
              <a:rPr lang="fr-FR" b="1" dirty="0">
                <a:effectLst>
                  <a:outerShdw blurRad="38100" dist="38100" dir="2700000" algn="tl">
                    <a:srgbClr val="000000">
                      <a:alpha val="43137"/>
                    </a:srgbClr>
                  </a:outerShdw>
                </a:effectLst>
              </a:rPr>
              <a:t>Le cœur</a:t>
            </a:r>
          </a:p>
          <a:p>
            <a:pPr marL="342900" indent="-342900" algn="l">
              <a:buFontTx/>
              <a:buChar char="-"/>
            </a:pPr>
            <a:r>
              <a:rPr lang="fr-FR" b="1" dirty="0">
                <a:effectLst>
                  <a:outerShdw blurRad="38100" dist="38100" dir="2700000" algn="tl">
                    <a:srgbClr val="000000">
                      <a:alpha val="43137"/>
                    </a:srgbClr>
                  </a:outerShdw>
                </a:effectLst>
              </a:rPr>
              <a:t>Le delta</a:t>
            </a:r>
          </a:p>
          <a:p>
            <a:pPr marL="342900" indent="-342900" algn="l">
              <a:buFontTx/>
              <a:buChar char="-"/>
            </a:pPr>
            <a:r>
              <a:rPr lang="fr-FR" b="1" dirty="0">
                <a:effectLst>
                  <a:outerShdw blurRad="38100" dist="38100" dir="2700000" algn="tl">
                    <a:srgbClr val="000000">
                      <a:alpha val="43137"/>
                    </a:srgbClr>
                  </a:outerShdw>
                </a:effectLst>
              </a:rPr>
              <a:t>Les dossiers</a:t>
            </a:r>
            <a:endParaRPr lang="fr-FR" b="1" dirty="0"/>
          </a:p>
        </p:txBody>
      </p:sp>
      <p:pic>
        <p:nvPicPr>
          <p:cNvPr id="2" name="Image 1">
            <a:extLst>
              <a:ext uri="{FF2B5EF4-FFF2-40B4-BE49-F238E27FC236}">
                <a16:creationId xmlns:a16="http://schemas.microsoft.com/office/drawing/2014/main" id="{26D65BD1-FBEA-8105-F77D-21DF59425574}"/>
              </a:ext>
            </a:extLst>
          </p:cNvPr>
          <p:cNvPicPr>
            <a:picLocks noChangeAspect="1"/>
          </p:cNvPicPr>
          <p:nvPr/>
        </p:nvPicPr>
        <p:blipFill>
          <a:blip r:embed="rId2"/>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B7C43354-079A-4A16-6FA5-E849E515DD67}"/>
              </a:ext>
            </a:extLst>
          </p:cNvPr>
          <p:cNvPicPr>
            <a:picLocks noChangeAspect="1"/>
          </p:cNvPicPr>
          <p:nvPr/>
        </p:nvPicPr>
        <p:blipFill>
          <a:blip r:embed="rId3"/>
          <a:stretch>
            <a:fillRect/>
          </a:stretch>
        </p:blipFill>
        <p:spPr>
          <a:xfrm>
            <a:off x="10838688" y="2870217"/>
            <a:ext cx="1117565" cy="1117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563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wipe(up)">
                                      <p:cBhvr>
                                        <p:cTn id="16" dur="500"/>
                                        <p:tgtEl>
                                          <p:spTgt spid="8">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8">
                                            <p:txEl>
                                              <p:pRg st="1" end="1"/>
                                            </p:txEl>
                                          </p:spTgt>
                                        </p:tgtEl>
                                        <p:attrNameLst>
                                          <p:attrName>style.visibility</p:attrName>
                                        </p:attrNameLst>
                                      </p:cBhvr>
                                      <p:to>
                                        <p:strVal val="visible"/>
                                      </p:to>
                                    </p:set>
                                    <p:animEffect transition="in" filter="wipe(up)">
                                      <p:cBhvr>
                                        <p:cTn id="20" dur="500"/>
                                        <p:tgtEl>
                                          <p:spTgt spid="8">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wipe(up)">
                                      <p:cBhvr>
                                        <p:cTn id="24" dur="500"/>
                                        <p:tgtEl>
                                          <p:spTgt spid="8">
                                            <p:txEl>
                                              <p:pRg st="2" end="2"/>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animEffect transition="in" filter="wipe(up)">
                                      <p:cBhvr>
                                        <p:cTn id="28"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 fonctionnemen</a:t>
            </a:r>
            <a:r>
              <a:rPr lang="fr-FR" dirty="0">
                <a:effectLst>
                  <a:outerShdw blurRad="38100" dist="38100" dir="2700000" algn="tl">
                    <a:srgbClr val="000000">
                      <a:alpha val="43137"/>
                    </a:srgbClr>
                  </a:outerShdw>
                </a:effectLst>
              </a:rPr>
              <a:t>t | L’idée principale</a:t>
            </a:r>
            <a:endParaRPr lang="fr-FR" dirty="0"/>
          </a:p>
        </p:txBody>
      </p:sp>
      <p:sp>
        <p:nvSpPr>
          <p:cNvPr id="7" name="Rectangle 7">
            <a:extLst>
              <a:ext uri="{FF2B5EF4-FFF2-40B4-BE49-F238E27FC236}">
                <a16:creationId xmlns:a16="http://schemas.microsoft.com/office/drawing/2014/main" id="{16BBE5BB-77AC-8B0F-ADFD-F81C89E0CC99}"/>
              </a:ext>
            </a:extLst>
          </p:cNvPr>
          <p:cNvSpPr>
            <a:spLocks noChangeArrowheads="1"/>
          </p:cNvSpPr>
          <p:nvPr/>
        </p:nvSpPr>
        <p:spPr bwMode="auto">
          <a:xfrm>
            <a:off x="100458" y="2082856"/>
            <a:ext cx="957185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i="1" u="sng" dirty="0">
                <a:effectLst>
                  <a:outerShdw blurRad="38100" dist="38100" dir="2700000" algn="tl">
                    <a:srgbClr val="000000">
                      <a:alpha val="43137"/>
                    </a:srgbClr>
                  </a:outerShdw>
                </a:effectLst>
              </a:rPr>
              <a:t>Fonctionnement :</a:t>
            </a:r>
            <a:endPar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Le </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cœur du programme</a:t>
            </a: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 relève du fichier </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main.py</a:t>
            </a: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 qui est comme la racine de notre projet.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Seulement pour que celui-ci fonctionne, nous avons d’</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autres fichiers pythons.</a:t>
            </a: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 name="Image 9">
            <a:extLst>
              <a:ext uri="{FF2B5EF4-FFF2-40B4-BE49-F238E27FC236}">
                <a16:creationId xmlns:a16="http://schemas.microsoft.com/office/drawing/2014/main" id="{84E500D3-62B7-FC9F-E165-F334F824791D}"/>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grpSp>
        <p:nvGrpSpPr>
          <p:cNvPr id="12" name="Groupe 38">
            <a:extLst>
              <a:ext uri="{FF2B5EF4-FFF2-40B4-BE49-F238E27FC236}">
                <a16:creationId xmlns:a16="http://schemas.microsoft.com/office/drawing/2014/main" id="{F96918E3-4C3E-FF2D-932E-512AE3A32A47}"/>
              </a:ext>
            </a:extLst>
          </p:cNvPr>
          <p:cNvGrpSpPr>
            <a:grpSpLocks/>
          </p:cNvGrpSpPr>
          <p:nvPr/>
        </p:nvGrpSpPr>
        <p:grpSpPr bwMode="auto">
          <a:xfrm>
            <a:off x="3782454" y="3359347"/>
            <a:ext cx="655195" cy="205001"/>
            <a:chOff x="1848067" y="2697524"/>
            <a:chExt cx="2311184" cy="316190"/>
          </a:xfrm>
        </p:grpSpPr>
        <p:cxnSp>
          <p:nvCxnSpPr>
            <p:cNvPr id="52" name="Connecteur droit 51">
              <a:extLst>
                <a:ext uri="{FF2B5EF4-FFF2-40B4-BE49-F238E27FC236}">
                  <a16:creationId xmlns:a16="http://schemas.microsoft.com/office/drawing/2014/main" id="{62E098F6-163A-C4BF-6E80-F2CD15E7736A}"/>
                </a:ext>
              </a:extLst>
            </p:cNvPr>
            <p:cNvCxnSpPr/>
            <p:nvPr/>
          </p:nvCxnSpPr>
          <p:spPr>
            <a:xfrm flipH="1" flipV="1">
              <a:off x="3660361" y="2697524"/>
              <a:ext cx="498890"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3" name="Connecteur droit 52">
              <a:extLst>
                <a:ext uri="{FF2B5EF4-FFF2-40B4-BE49-F238E27FC236}">
                  <a16:creationId xmlns:a16="http://schemas.microsoft.com/office/drawing/2014/main" id="{9EE5FDFB-B54F-1F00-21DE-9F86AD9B1E99}"/>
                </a:ext>
              </a:extLst>
            </p:cNvPr>
            <p:cNvCxnSpPr/>
            <p:nvPr/>
          </p:nvCxnSpPr>
          <p:spPr>
            <a:xfrm flipH="1">
              <a:off x="1848067" y="2697524"/>
              <a:ext cx="1812294"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13" name="Groupe 41">
            <a:extLst>
              <a:ext uri="{FF2B5EF4-FFF2-40B4-BE49-F238E27FC236}">
                <a16:creationId xmlns:a16="http://schemas.microsoft.com/office/drawing/2014/main" id="{1D68F7F4-7F7C-035D-F5A1-CB63A14F10FB}"/>
              </a:ext>
            </a:extLst>
          </p:cNvPr>
          <p:cNvGrpSpPr>
            <a:grpSpLocks/>
          </p:cNvGrpSpPr>
          <p:nvPr/>
        </p:nvGrpSpPr>
        <p:grpSpPr bwMode="auto">
          <a:xfrm>
            <a:off x="3701531" y="5209254"/>
            <a:ext cx="655195" cy="254484"/>
            <a:chOff x="2185142" y="4994858"/>
            <a:chExt cx="2113299" cy="316190"/>
          </a:xfrm>
        </p:grpSpPr>
        <p:cxnSp>
          <p:nvCxnSpPr>
            <p:cNvPr id="50" name="Connecteur droit 49">
              <a:extLst>
                <a:ext uri="{FF2B5EF4-FFF2-40B4-BE49-F238E27FC236}">
                  <a16:creationId xmlns:a16="http://schemas.microsoft.com/office/drawing/2014/main" id="{035CF8F5-0B47-BF38-A06B-53F33F41C96C}"/>
                </a:ext>
              </a:extLst>
            </p:cNvPr>
            <p:cNvCxnSpPr/>
            <p:nvPr/>
          </p:nvCxnSpPr>
          <p:spPr>
            <a:xfrm flipH="1">
              <a:off x="3800620" y="4994858"/>
              <a:ext cx="497821"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51" name="Connecteur droit 50">
              <a:extLst>
                <a:ext uri="{FF2B5EF4-FFF2-40B4-BE49-F238E27FC236}">
                  <a16:creationId xmlns:a16="http://schemas.microsoft.com/office/drawing/2014/main" id="{CA5A4040-AE7B-98AA-E712-38A8FBA92850}"/>
                </a:ext>
              </a:extLst>
            </p:cNvPr>
            <p:cNvCxnSpPr/>
            <p:nvPr/>
          </p:nvCxnSpPr>
          <p:spPr>
            <a:xfrm flipH="1">
              <a:off x="2185142" y="5311048"/>
              <a:ext cx="1615478"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14" name="Groupe 44">
            <a:extLst>
              <a:ext uri="{FF2B5EF4-FFF2-40B4-BE49-F238E27FC236}">
                <a16:creationId xmlns:a16="http://schemas.microsoft.com/office/drawing/2014/main" id="{B8BED6D9-91D0-8A8B-9294-E09D527BC506}"/>
              </a:ext>
            </a:extLst>
          </p:cNvPr>
          <p:cNvGrpSpPr>
            <a:grpSpLocks/>
          </p:cNvGrpSpPr>
          <p:nvPr/>
        </p:nvGrpSpPr>
        <p:grpSpPr bwMode="auto">
          <a:xfrm>
            <a:off x="5935335" y="3438985"/>
            <a:ext cx="655195" cy="190863"/>
            <a:chOff x="7528087" y="2680840"/>
            <a:chExt cx="2061939" cy="316190"/>
          </a:xfrm>
        </p:grpSpPr>
        <p:cxnSp>
          <p:nvCxnSpPr>
            <p:cNvPr id="48" name="Connecteur droit 47">
              <a:extLst>
                <a:ext uri="{FF2B5EF4-FFF2-40B4-BE49-F238E27FC236}">
                  <a16:creationId xmlns:a16="http://schemas.microsoft.com/office/drawing/2014/main" id="{5E6C590E-A9C1-BA30-8886-C3739AD0F420}"/>
                </a:ext>
              </a:extLst>
            </p:cNvPr>
            <p:cNvCxnSpPr/>
            <p:nvPr/>
          </p:nvCxnSpPr>
          <p:spPr>
            <a:xfrm flipV="1">
              <a:off x="7528087" y="2680840"/>
              <a:ext cx="498282"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9" name="Connecteur droit 48">
              <a:extLst>
                <a:ext uri="{FF2B5EF4-FFF2-40B4-BE49-F238E27FC236}">
                  <a16:creationId xmlns:a16="http://schemas.microsoft.com/office/drawing/2014/main" id="{C286B20F-3674-8DB2-3CC9-FF50DB4F664C}"/>
                </a:ext>
              </a:extLst>
            </p:cNvPr>
            <p:cNvCxnSpPr/>
            <p:nvPr/>
          </p:nvCxnSpPr>
          <p:spPr>
            <a:xfrm>
              <a:off x="8026369" y="2680840"/>
              <a:ext cx="1563657"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15" name="Groupe 47">
            <a:extLst>
              <a:ext uri="{FF2B5EF4-FFF2-40B4-BE49-F238E27FC236}">
                <a16:creationId xmlns:a16="http://schemas.microsoft.com/office/drawing/2014/main" id="{D954D08A-30FA-6EFD-B47D-9B69EBD43E86}"/>
              </a:ext>
            </a:extLst>
          </p:cNvPr>
          <p:cNvGrpSpPr>
            <a:grpSpLocks/>
          </p:cNvGrpSpPr>
          <p:nvPr/>
        </p:nvGrpSpPr>
        <p:grpSpPr bwMode="auto">
          <a:xfrm>
            <a:off x="5855540" y="5275580"/>
            <a:ext cx="655195" cy="190863"/>
            <a:chOff x="8125333" y="4745260"/>
            <a:chExt cx="2389596" cy="203034"/>
          </a:xfrm>
        </p:grpSpPr>
        <p:cxnSp>
          <p:nvCxnSpPr>
            <p:cNvPr id="46" name="Connecteur droit 45">
              <a:extLst>
                <a:ext uri="{FF2B5EF4-FFF2-40B4-BE49-F238E27FC236}">
                  <a16:creationId xmlns:a16="http://schemas.microsoft.com/office/drawing/2014/main" id="{C705820D-FE9D-46A0-2119-6831808DBFC6}"/>
                </a:ext>
              </a:extLst>
            </p:cNvPr>
            <p:cNvCxnSpPr/>
            <p:nvPr/>
          </p:nvCxnSpPr>
          <p:spPr>
            <a:xfrm>
              <a:off x="8125333" y="4745260"/>
              <a:ext cx="523688" cy="20303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47" name="Connecteur droit 46">
              <a:extLst>
                <a:ext uri="{FF2B5EF4-FFF2-40B4-BE49-F238E27FC236}">
                  <a16:creationId xmlns:a16="http://schemas.microsoft.com/office/drawing/2014/main" id="{E7D6E836-DF14-167A-029A-709A9AC84264}"/>
                </a:ext>
              </a:extLst>
            </p:cNvPr>
            <p:cNvCxnSpPr/>
            <p:nvPr/>
          </p:nvCxnSpPr>
          <p:spPr>
            <a:xfrm>
              <a:off x="8649021" y="4948294"/>
              <a:ext cx="1865908"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sp>
        <p:nvSpPr>
          <p:cNvPr id="41" name="Forme libre 55">
            <a:extLst>
              <a:ext uri="{FF2B5EF4-FFF2-40B4-BE49-F238E27FC236}">
                <a16:creationId xmlns:a16="http://schemas.microsoft.com/office/drawing/2014/main" id="{EE3E3E5F-7C44-1267-D55F-C206C29ECDC3}"/>
              </a:ext>
            </a:extLst>
          </p:cNvPr>
          <p:cNvSpPr>
            <a:spLocks/>
          </p:cNvSpPr>
          <p:nvPr/>
        </p:nvSpPr>
        <p:spPr bwMode="auto">
          <a:xfrm>
            <a:off x="3899638" y="3083842"/>
            <a:ext cx="2489016" cy="2716852"/>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grpSp>
        <p:nvGrpSpPr>
          <p:cNvPr id="8" name="Groupe 7">
            <a:extLst>
              <a:ext uri="{FF2B5EF4-FFF2-40B4-BE49-F238E27FC236}">
                <a16:creationId xmlns:a16="http://schemas.microsoft.com/office/drawing/2014/main" id="{7FE9CDBF-7200-DBB0-BC80-4CE72816A722}"/>
              </a:ext>
            </a:extLst>
          </p:cNvPr>
          <p:cNvGrpSpPr/>
          <p:nvPr/>
        </p:nvGrpSpPr>
        <p:grpSpPr>
          <a:xfrm>
            <a:off x="4106718" y="3141933"/>
            <a:ext cx="1339250" cy="1094784"/>
            <a:chOff x="4106718" y="3141933"/>
            <a:chExt cx="1339250" cy="1094784"/>
          </a:xfrm>
        </p:grpSpPr>
        <p:sp>
          <p:nvSpPr>
            <p:cNvPr id="40" name="Forme libre 54">
              <a:extLst>
                <a:ext uri="{FF2B5EF4-FFF2-40B4-BE49-F238E27FC236}">
                  <a16:creationId xmlns:a16="http://schemas.microsoft.com/office/drawing/2014/main" id="{F31A6664-9D5B-82EC-F463-D239185727EA}"/>
                </a:ext>
              </a:extLst>
            </p:cNvPr>
            <p:cNvSpPr>
              <a:spLocks/>
            </p:cNvSpPr>
            <p:nvPr/>
          </p:nvSpPr>
          <p:spPr bwMode="auto">
            <a:xfrm>
              <a:off x="4122959" y="3798803"/>
              <a:ext cx="343779" cy="437914"/>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42" name="Forme libre 56">
              <a:extLst>
                <a:ext uri="{FF2B5EF4-FFF2-40B4-BE49-F238E27FC236}">
                  <a16:creationId xmlns:a16="http://schemas.microsoft.com/office/drawing/2014/main" id="{993B4588-BFE7-4C8B-0730-BF3385394244}"/>
                </a:ext>
              </a:extLst>
            </p:cNvPr>
            <p:cNvSpPr>
              <a:spLocks/>
            </p:cNvSpPr>
            <p:nvPr/>
          </p:nvSpPr>
          <p:spPr bwMode="auto">
            <a:xfrm>
              <a:off x="4106718" y="3141933"/>
              <a:ext cx="1339250" cy="860188"/>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fr-FR" dirty="0">
                <a:latin typeface="+mj-lt"/>
              </a:endParaRPr>
            </a:p>
          </p:txBody>
        </p:sp>
      </p:grpSp>
      <p:grpSp>
        <p:nvGrpSpPr>
          <p:cNvPr id="6" name="Groupe 5">
            <a:extLst>
              <a:ext uri="{FF2B5EF4-FFF2-40B4-BE49-F238E27FC236}">
                <a16:creationId xmlns:a16="http://schemas.microsoft.com/office/drawing/2014/main" id="{4B7E45B7-D7CB-A16D-B39E-CBC561A1936A}"/>
              </a:ext>
            </a:extLst>
          </p:cNvPr>
          <p:cNvGrpSpPr/>
          <p:nvPr/>
        </p:nvGrpSpPr>
        <p:grpSpPr>
          <a:xfrm>
            <a:off x="3972048" y="4100427"/>
            <a:ext cx="994118" cy="1473862"/>
            <a:chOff x="3972048" y="4100427"/>
            <a:chExt cx="994118" cy="1473862"/>
          </a:xfrm>
        </p:grpSpPr>
        <p:sp>
          <p:nvSpPr>
            <p:cNvPr id="37" name="Forme libre 51">
              <a:extLst>
                <a:ext uri="{FF2B5EF4-FFF2-40B4-BE49-F238E27FC236}">
                  <a16:creationId xmlns:a16="http://schemas.microsoft.com/office/drawing/2014/main" id="{895D4310-DF97-8831-DB83-56A0DC9BABBB}"/>
                </a:ext>
              </a:extLst>
            </p:cNvPr>
            <p:cNvSpPr>
              <a:spLocks/>
            </p:cNvSpPr>
            <p:nvPr/>
          </p:nvSpPr>
          <p:spPr bwMode="auto">
            <a:xfrm>
              <a:off x="4568248" y="5176593"/>
              <a:ext cx="397918" cy="379078"/>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43" name="Forme libre 57">
              <a:extLst>
                <a:ext uri="{FF2B5EF4-FFF2-40B4-BE49-F238E27FC236}">
                  <a16:creationId xmlns:a16="http://schemas.microsoft.com/office/drawing/2014/main" id="{C4E313D7-7047-500F-F96F-A20E22804D32}"/>
                </a:ext>
              </a:extLst>
            </p:cNvPr>
            <p:cNvSpPr>
              <a:spLocks/>
            </p:cNvSpPr>
            <p:nvPr/>
          </p:nvSpPr>
          <p:spPr bwMode="auto">
            <a:xfrm>
              <a:off x="3972048" y="4100427"/>
              <a:ext cx="781624" cy="1473862"/>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fr-FR" dirty="0">
                <a:latin typeface="+mj-lt"/>
              </a:endParaRPr>
            </a:p>
          </p:txBody>
        </p:sp>
      </p:grpSp>
      <p:grpSp>
        <p:nvGrpSpPr>
          <p:cNvPr id="4" name="Groupe 3">
            <a:extLst>
              <a:ext uri="{FF2B5EF4-FFF2-40B4-BE49-F238E27FC236}">
                <a16:creationId xmlns:a16="http://schemas.microsoft.com/office/drawing/2014/main" id="{B7E2E341-F53B-F2F5-61A5-51514F9BB7FF}"/>
              </a:ext>
            </a:extLst>
          </p:cNvPr>
          <p:cNvGrpSpPr/>
          <p:nvPr/>
        </p:nvGrpSpPr>
        <p:grpSpPr>
          <a:xfrm>
            <a:off x="4842324" y="4626966"/>
            <a:ext cx="1338574" cy="1094039"/>
            <a:chOff x="4842324" y="4626966"/>
            <a:chExt cx="1338574" cy="1094039"/>
          </a:xfrm>
        </p:grpSpPr>
        <p:sp>
          <p:nvSpPr>
            <p:cNvPr id="38" name="Forme libre 52">
              <a:extLst>
                <a:ext uri="{FF2B5EF4-FFF2-40B4-BE49-F238E27FC236}">
                  <a16:creationId xmlns:a16="http://schemas.microsoft.com/office/drawing/2014/main" id="{3D7B90FE-3FEC-375F-8AC5-6DB37A5A3666}"/>
                </a:ext>
              </a:extLst>
            </p:cNvPr>
            <p:cNvSpPr>
              <a:spLocks/>
            </p:cNvSpPr>
            <p:nvPr/>
          </p:nvSpPr>
          <p:spPr bwMode="auto">
            <a:xfrm>
              <a:off x="5820200" y="4626966"/>
              <a:ext cx="344456" cy="437914"/>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44" name="Forme libre 58">
              <a:extLst>
                <a:ext uri="{FF2B5EF4-FFF2-40B4-BE49-F238E27FC236}">
                  <a16:creationId xmlns:a16="http://schemas.microsoft.com/office/drawing/2014/main" id="{F333B884-81F8-D818-5DBC-121BA515F33A}"/>
                </a:ext>
              </a:extLst>
            </p:cNvPr>
            <p:cNvSpPr>
              <a:spLocks/>
            </p:cNvSpPr>
            <p:nvPr/>
          </p:nvSpPr>
          <p:spPr bwMode="auto">
            <a:xfrm>
              <a:off x="4842324" y="4863052"/>
              <a:ext cx="1338574" cy="857953"/>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grpSp>
      <p:grpSp>
        <p:nvGrpSpPr>
          <p:cNvPr id="3" name="Groupe 2">
            <a:extLst>
              <a:ext uri="{FF2B5EF4-FFF2-40B4-BE49-F238E27FC236}">
                <a16:creationId xmlns:a16="http://schemas.microsoft.com/office/drawing/2014/main" id="{A0EFCD52-D55B-C257-BEB3-5344E9DCA25C}"/>
              </a:ext>
            </a:extLst>
          </p:cNvPr>
          <p:cNvGrpSpPr/>
          <p:nvPr/>
        </p:nvGrpSpPr>
        <p:grpSpPr>
          <a:xfrm>
            <a:off x="5321449" y="3296096"/>
            <a:ext cx="1015097" cy="1473862"/>
            <a:chOff x="5321449" y="3296096"/>
            <a:chExt cx="1015097" cy="1473862"/>
          </a:xfrm>
        </p:grpSpPr>
        <p:sp>
          <p:nvSpPr>
            <p:cNvPr id="39" name="Forme libre 53">
              <a:extLst>
                <a:ext uri="{FF2B5EF4-FFF2-40B4-BE49-F238E27FC236}">
                  <a16:creationId xmlns:a16="http://schemas.microsoft.com/office/drawing/2014/main" id="{12DBC251-F315-6047-C3E3-5262D7A0900A}"/>
                </a:ext>
              </a:extLst>
            </p:cNvPr>
            <p:cNvSpPr>
              <a:spLocks/>
            </p:cNvSpPr>
            <p:nvPr/>
          </p:nvSpPr>
          <p:spPr bwMode="auto">
            <a:xfrm>
              <a:off x="5321449" y="3308757"/>
              <a:ext cx="397918" cy="378334"/>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sp>
          <p:nvSpPr>
            <p:cNvPr id="45" name="Forme libre 59">
              <a:extLst>
                <a:ext uri="{FF2B5EF4-FFF2-40B4-BE49-F238E27FC236}">
                  <a16:creationId xmlns:a16="http://schemas.microsoft.com/office/drawing/2014/main" id="{C7F2E77F-0A99-C757-777F-299B7A79721E}"/>
                </a:ext>
              </a:extLst>
            </p:cNvPr>
            <p:cNvSpPr>
              <a:spLocks/>
            </p:cNvSpPr>
            <p:nvPr/>
          </p:nvSpPr>
          <p:spPr bwMode="auto">
            <a:xfrm>
              <a:off x="5556275" y="3296096"/>
              <a:ext cx="780271" cy="1473862"/>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fr-FR" dirty="0">
                <a:latin typeface="+mj-lt"/>
              </a:endParaRPr>
            </a:p>
          </p:txBody>
        </p:sp>
      </p:grpSp>
      <p:sp>
        <p:nvSpPr>
          <p:cNvPr id="17" name="Zone de texte 14">
            <a:extLst>
              <a:ext uri="{FF2B5EF4-FFF2-40B4-BE49-F238E27FC236}">
                <a16:creationId xmlns:a16="http://schemas.microsoft.com/office/drawing/2014/main" id="{AF3B2ED3-6EB0-A1BE-B5FC-450238D8851B}"/>
              </a:ext>
            </a:extLst>
          </p:cNvPr>
          <p:cNvSpPr txBox="1">
            <a:spLocks noChangeArrowheads="1"/>
          </p:cNvSpPr>
          <p:nvPr/>
        </p:nvSpPr>
        <p:spPr bwMode="auto">
          <a:xfrm>
            <a:off x="4822465" y="3410193"/>
            <a:ext cx="496105" cy="4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fr-FR" sz="2400" dirty="0">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01</a:t>
            </a:r>
          </a:p>
        </p:txBody>
      </p:sp>
      <p:sp>
        <p:nvSpPr>
          <p:cNvPr id="18" name="Zone de texte 15">
            <a:extLst>
              <a:ext uri="{FF2B5EF4-FFF2-40B4-BE49-F238E27FC236}">
                <a16:creationId xmlns:a16="http://schemas.microsoft.com/office/drawing/2014/main" id="{22760C19-5F10-EDAC-0835-523093FC3C9C}"/>
              </a:ext>
            </a:extLst>
          </p:cNvPr>
          <p:cNvSpPr txBox="1">
            <a:spLocks noChangeArrowheads="1"/>
          </p:cNvSpPr>
          <p:nvPr/>
        </p:nvSpPr>
        <p:spPr bwMode="auto">
          <a:xfrm>
            <a:off x="5668903" y="4271433"/>
            <a:ext cx="496105" cy="4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fr-FR" sz="2400" dirty="0">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02</a:t>
            </a:r>
          </a:p>
        </p:txBody>
      </p:sp>
      <p:sp>
        <p:nvSpPr>
          <p:cNvPr id="19" name="Zone de texte 16">
            <a:extLst>
              <a:ext uri="{FF2B5EF4-FFF2-40B4-BE49-F238E27FC236}">
                <a16:creationId xmlns:a16="http://schemas.microsoft.com/office/drawing/2014/main" id="{15E3C93B-97B2-A362-1F1B-ED5F1486CA97}"/>
              </a:ext>
            </a:extLst>
          </p:cNvPr>
          <p:cNvSpPr txBox="1">
            <a:spLocks noChangeArrowheads="1"/>
          </p:cNvSpPr>
          <p:nvPr/>
        </p:nvSpPr>
        <p:spPr bwMode="auto">
          <a:xfrm>
            <a:off x="4840657" y="5120892"/>
            <a:ext cx="496105" cy="4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fr-FR" sz="2400" dirty="0">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03</a:t>
            </a:r>
          </a:p>
        </p:txBody>
      </p:sp>
      <p:sp>
        <p:nvSpPr>
          <p:cNvPr id="20" name="Zone de texte 17">
            <a:extLst>
              <a:ext uri="{FF2B5EF4-FFF2-40B4-BE49-F238E27FC236}">
                <a16:creationId xmlns:a16="http://schemas.microsoft.com/office/drawing/2014/main" id="{4463BB08-F15F-FE1D-1E0D-BCD0F2F5772B}"/>
              </a:ext>
            </a:extLst>
          </p:cNvPr>
          <p:cNvSpPr txBox="1">
            <a:spLocks noChangeArrowheads="1"/>
          </p:cNvSpPr>
          <p:nvPr/>
        </p:nvSpPr>
        <p:spPr bwMode="auto">
          <a:xfrm>
            <a:off x="4048795" y="4291462"/>
            <a:ext cx="496105" cy="475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fr-FR" sz="2400" dirty="0">
                <a:effectLst>
                  <a:outerShdw blurRad="38100" dist="38100" dir="2700000" algn="tl">
                    <a:srgbClr val="000000">
                      <a:alpha val="43137"/>
                    </a:srgbClr>
                  </a:outerShdw>
                </a:effectLst>
                <a:latin typeface="+mj-lt"/>
                <a:ea typeface="Lato Black" panose="020F0502020204030203" pitchFamily="34" charset="0"/>
                <a:cs typeface="Lato Black" panose="020F0502020204030203" pitchFamily="34" charset="0"/>
              </a:rPr>
              <a:t>04</a:t>
            </a:r>
          </a:p>
        </p:txBody>
      </p:sp>
      <p:sp>
        <p:nvSpPr>
          <p:cNvPr id="21" name="Zone de texte 18">
            <a:extLst>
              <a:ext uri="{FF2B5EF4-FFF2-40B4-BE49-F238E27FC236}">
                <a16:creationId xmlns:a16="http://schemas.microsoft.com/office/drawing/2014/main" id="{26AF2AB8-D480-939B-4622-A6398F929B95}"/>
              </a:ext>
            </a:extLst>
          </p:cNvPr>
          <p:cNvSpPr>
            <a:spLocks noChangeArrowheads="1"/>
          </p:cNvSpPr>
          <p:nvPr/>
        </p:nvSpPr>
        <p:spPr bwMode="auto">
          <a:xfrm>
            <a:off x="2926653" y="2999013"/>
            <a:ext cx="744779" cy="735176"/>
          </a:xfrm>
          <a:prstGeom prst="roundRect">
            <a:avLst>
              <a:gd name="adj" fmla="val 16667"/>
            </a:avLst>
          </a:prstGeom>
          <a:solidFill>
            <a:srgbClr val="FFFFFF">
              <a:alpha val="20000"/>
            </a:srgbClr>
          </a:solidFill>
          <a:ln>
            <a:noFill/>
          </a:ln>
        </p:spPr>
        <p:txBody>
          <a:bodyPr rtlCol="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rtl="0" eaLnBrk="1" hangingPunct="1"/>
            <a:endParaRPr lang="fr-FR" altLang="en-US" sz="6600" dirty="0">
              <a:solidFill>
                <a:schemeClr val="bg1"/>
              </a:solidFill>
              <a:latin typeface="+mj-lt"/>
            </a:endParaRPr>
          </a:p>
        </p:txBody>
      </p:sp>
      <p:sp>
        <p:nvSpPr>
          <p:cNvPr id="22" name="Zone de texte 46">
            <a:extLst>
              <a:ext uri="{FF2B5EF4-FFF2-40B4-BE49-F238E27FC236}">
                <a16:creationId xmlns:a16="http://schemas.microsoft.com/office/drawing/2014/main" id="{C9198194-A536-68F2-E92C-460BF4FAFC90}"/>
              </a:ext>
            </a:extLst>
          </p:cNvPr>
          <p:cNvSpPr txBox="1"/>
          <p:nvPr/>
        </p:nvSpPr>
        <p:spPr>
          <a:xfrm>
            <a:off x="6720136" y="3063425"/>
            <a:ext cx="744779" cy="735176"/>
          </a:xfrm>
          <a:prstGeom prst="roundRect">
            <a:avLst/>
          </a:prstGeom>
          <a:solidFill>
            <a:schemeClr val="tx1">
              <a:alpha val="20000"/>
            </a:schemeClr>
          </a:solidFill>
          <a:ln>
            <a:noFill/>
          </a:ln>
        </p:spPr>
        <p:txBody>
          <a:bodyPr rtlCol="0" anchor="ctr"/>
          <a:lstStyle/>
          <a:p>
            <a:pPr algn="ctr" rtl="0" eaLnBrk="1" fontAlgn="auto" hangingPunct="1">
              <a:spcBef>
                <a:spcPts val="0"/>
              </a:spcBef>
              <a:spcAft>
                <a:spcPts val="0"/>
              </a:spcAft>
              <a:defRPr/>
            </a:pPr>
            <a:endParaRPr lang="fr-FR" sz="6600" dirty="0">
              <a:solidFill>
                <a:schemeClr val="bg1"/>
              </a:solidFill>
              <a:latin typeface="+mj-lt"/>
            </a:endParaRPr>
          </a:p>
        </p:txBody>
      </p:sp>
      <p:sp>
        <p:nvSpPr>
          <p:cNvPr id="23" name="Zone de texte 20">
            <a:extLst>
              <a:ext uri="{FF2B5EF4-FFF2-40B4-BE49-F238E27FC236}">
                <a16:creationId xmlns:a16="http://schemas.microsoft.com/office/drawing/2014/main" id="{5CB03EFA-B247-BF4D-F9D0-DA7D0645B8C2}"/>
              </a:ext>
            </a:extLst>
          </p:cNvPr>
          <p:cNvSpPr>
            <a:spLocks noChangeArrowheads="1"/>
          </p:cNvSpPr>
          <p:nvPr/>
        </p:nvSpPr>
        <p:spPr bwMode="auto">
          <a:xfrm>
            <a:off x="2852444" y="5106825"/>
            <a:ext cx="744779" cy="735176"/>
          </a:xfrm>
          <a:prstGeom prst="roundRect">
            <a:avLst>
              <a:gd name="adj" fmla="val 16667"/>
            </a:avLst>
          </a:prstGeom>
          <a:solidFill>
            <a:schemeClr val="tx1">
              <a:alpha val="20000"/>
            </a:schemeClr>
          </a:solidFill>
          <a:ln>
            <a:noFill/>
          </a:ln>
        </p:spPr>
        <p:txBody>
          <a:bodyPr rtlCol="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rtl="0" eaLnBrk="1" hangingPunct="1"/>
            <a:endParaRPr lang="fr-FR" altLang="en-US" sz="6600" dirty="0">
              <a:solidFill>
                <a:schemeClr val="bg1"/>
              </a:solidFill>
              <a:latin typeface="+mj-lt"/>
            </a:endParaRPr>
          </a:p>
        </p:txBody>
      </p:sp>
      <p:sp>
        <p:nvSpPr>
          <p:cNvPr id="24" name="Zone de texte 48">
            <a:extLst>
              <a:ext uri="{FF2B5EF4-FFF2-40B4-BE49-F238E27FC236}">
                <a16:creationId xmlns:a16="http://schemas.microsoft.com/office/drawing/2014/main" id="{3F216FAE-B7F6-BEB5-A602-402B6D976409}"/>
              </a:ext>
            </a:extLst>
          </p:cNvPr>
          <p:cNvSpPr txBox="1"/>
          <p:nvPr/>
        </p:nvSpPr>
        <p:spPr>
          <a:xfrm>
            <a:off x="6629195" y="5087251"/>
            <a:ext cx="744779" cy="735176"/>
          </a:xfrm>
          <a:prstGeom prst="roundRect">
            <a:avLst/>
          </a:prstGeom>
          <a:solidFill>
            <a:schemeClr val="tx1">
              <a:alpha val="20000"/>
            </a:schemeClr>
          </a:solidFill>
          <a:ln>
            <a:noFill/>
          </a:ln>
        </p:spPr>
        <p:txBody>
          <a:bodyPr rtlCol="0" anchor="ctr"/>
          <a:lstStyle/>
          <a:p>
            <a:pPr algn="ctr" rtl="0" eaLnBrk="1" fontAlgn="auto" hangingPunct="1">
              <a:spcBef>
                <a:spcPts val="0"/>
              </a:spcBef>
              <a:spcAft>
                <a:spcPts val="0"/>
              </a:spcAft>
              <a:defRPr/>
            </a:pPr>
            <a:endParaRPr lang="fr-FR" sz="6600" dirty="0">
              <a:solidFill>
                <a:schemeClr val="bg1"/>
              </a:solidFill>
              <a:latin typeface="+mj-lt"/>
            </a:endParaRPr>
          </a:p>
        </p:txBody>
      </p:sp>
      <p:sp>
        <p:nvSpPr>
          <p:cNvPr id="29" name="Zone de texte 58">
            <a:extLst>
              <a:ext uri="{FF2B5EF4-FFF2-40B4-BE49-F238E27FC236}">
                <a16:creationId xmlns:a16="http://schemas.microsoft.com/office/drawing/2014/main" id="{8DE4DD3C-FFBA-C3AA-A5F0-DD9FA86A9986}"/>
              </a:ext>
            </a:extLst>
          </p:cNvPr>
          <p:cNvSpPr txBox="1"/>
          <p:nvPr/>
        </p:nvSpPr>
        <p:spPr>
          <a:xfrm>
            <a:off x="1864821" y="3216773"/>
            <a:ext cx="1062753" cy="584775"/>
          </a:xfrm>
          <a:prstGeom prst="rect">
            <a:avLst/>
          </a:prstGeom>
          <a:noFill/>
        </p:spPr>
        <p:txBody>
          <a:bodyPr wrap="square" rtlCol="0">
            <a:spAutoFit/>
          </a:bodyPr>
          <a:lstStyle/>
          <a:p>
            <a:pPr algn="ctr" rtl="0" eaLnBrk="1" fontAlgn="auto" hangingPunct="1">
              <a:spcBef>
                <a:spcPts val="0"/>
              </a:spcBef>
              <a:spcAft>
                <a:spcPts val="0"/>
              </a:spcAft>
              <a:defRPr/>
            </a:pPr>
            <a:r>
              <a:rPr lang="fr-FR" sz="1600" dirty="0">
                <a:effectLst>
                  <a:outerShdw blurRad="38100" dist="38100" dir="2700000" algn="tl">
                    <a:srgbClr val="000000">
                      <a:alpha val="43137"/>
                    </a:srgbClr>
                  </a:outerShdw>
                </a:effectLst>
                <a:latin typeface="+mj-lt"/>
              </a:rPr>
              <a:t>Event pygame</a:t>
            </a:r>
          </a:p>
        </p:txBody>
      </p:sp>
      <p:sp>
        <p:nvSpPr>
          <p:cNvPr id="30" name="Zone de texte 60">
            <a:extLst>
              <a:ext uri="{FF2B5EF4-FFF2-40B4-BE49-F238E27FC236}">
                <a16:creationId xmlns:a16="http://schemas.microsoft.com/office/drawing/2014/main" id="{21BDB1BF-A61E-A86B-935B-EA1682208015}"/>
              </a:ext>
            </a:extLst>
          </p:cNvPr>
          <p:cNvSpPr txBox="1"/>
          <p:nvPr/>
        </p:nvSpPr>
        <p:spPr>
          <a:xfrm>
            <a:off x="7464629" y="3288639"/>
            <a:ext cx="2382104" cy="348827"/>
          </a:xfrm>
          <a:prstGeom prst="rect">
            <a:avLst/>
          </a:prstGeom>
          <a:noFill/>
        </p:spPr>
        <p:txBody>
          <a:bodyPr wrap="square" rtlCol="0">
            <a:spAutoFit/>
          </a:bodyPr>
          <a:lstStyle/>
          <a:p>
            <a:pPr algn="ctr" rtl="0">
              <a:defRPr/>
            </a:pPr>
            <a:r>
              <a:rPr lang="fr-FR" sz="1600" dirty="0">
                <a:effectLst>
                  <a:outerShdw blurRad="38100" dist="38100" dir="2700000" algn="tl">
                    <a:srgbClr val="000000">
                      <a:alpha val="43137"/>
                    </a:srgbClr>
                  </a:outerShdw>
                </a:effectLst>
                <a:latin typeface="+mj-lt"/>
              </a:rPr>
              <a:t>Updates</a:t>
            </a:r>
          </a:p>
        </p:txBody>
      </p:sp>
      <p:sp>
        <p:nvSpPr>
          <p:cNvPr id="31" name="Zone de texte 62">
            <a:extLst>
              <a:ext uri="{FF2B5EF4-FFF2-40B4-BE49-F238E27FC236}">
                <a16:creationId xmlns:a16="http://schemas.microsoft.com/office/drawing/2014/main" id="{7F7EADB4-9E13-1A73-EFE1-A9B4002DD2E9}"/>
              </a:ext>
            </a:extLst>
          </p:cNvPr>
          <p:cNvSpPr txBox="1"/>
          <p:nvPr/>
        </p:nvSpPr>
        <p:spPr>
          <a:xfrm>
            <a:off x="1911076" y="5334549"/>
            <a:ext cx="936323" cy="338554"/>
          </a:xfrm>
          <a:prstGeom prst="rect">
            <a:avLst/>
          </a:prstGeom>
          <a:noFill/>
        </p:spPr>
        <p:txBody>
          <a:bodyPr rtlCol="0">
            <a:spAutoFit/>
          </a:bodyPr>
          <a:lstStyle/>
          <a:p>
            <a:pPr algn="ctr" rtl="0" eaLnBrk="1" fontAlgn="auto" hangingPunct="1">
              <a:spcBef>
                <a:spcPts val="0"/>
              </a:spcBef>
              <a:spcAft>
                <a:spcPts val="0"/>
              </a:spcAft>
              <a:defRPr/>
            </a:pPr>
            <a:r>
              <a:rPr lang="fr-FR" sz="1600" dirty="0">
                <a:effectLst>
                  <a:outerShdw blurRad="38100" dist="38100" dir="2700000" algn="tl">
                    <a:srgbClr val="000000">
                      <a:alpha val="43137"/>
                    </a:srgbClr>
                  </a:outerShdw>
                </a:effectLst>
                <a:latin typeface="+mj-lt"/>
              </a:rPr>
              <a:t>Success</a:t>
            </a:r>
          </a:p>
        </p:txBody>
      </p:sp>
      <p:sp>
        <p:nvSpPr>
          <p:cNvPr id="32" name="Zone de texte 64">
            <a:extLst>
              <a:ext uri="{FF2B5EF4-FFF2-40B4-BE49-F238E27FC236}">
                <a16:creationId xmlns:a16="http://schemas.microsoft.com/office/drawing/2014/main" id="{26844A00-81EE-67BF-AA07-D081792A48ED}"/>
              </a:ext>
            </a:extLst>
          </p:cNvPr>
          <p:cNvSpPr txBox="1"/>
          <p:nvPr/>
        </p:nvSpPr>
        <p:spPr>
          <a:xfrm>
            <a:off x="7377373" y="5297943"/>
            <a:ext cx="2165333" cy="348827"/>
          </a:xfrm>
          <a:prstGeom prst="rect">
            <a:avLst/>
          </a:prstGeom>
          <a:noFill/>
        </p:spPr>
        <p:txBody>
          <a:bodyPr wrap="square" rtlCol="0">
            <a:spAutoFit/>
          </a:bodyPr>
          <a:lstStyle/>
          <a:p>
            <a:pPr algn="ctr" rtl="0">
              <a:defRPr/>
            </a:pPr>
            <a:r>
              <a:rPr lang="fr-FR" sz="1600" dirty="0">
                <a:effectLst>
                  <a:outerShdw blurRad="38100" dist="38100" dir="2700000" algn="tl">
                    <a:srgbClr val="000000">
                      <a:alpha val="43137"/>
                    </a:srgbClr>
                  </a:outerShdw>
                </a:effectLst>
                <a:latin typeface="+mj-lt"/>
              </a:rPr>
              <a:t>Draw</a:t>
            </a:r>
          </a:p>
        </p:txBody>
      </p:sp>
      <p:pic>
        <p:nvPicPr>
          <p:cNvPr id="54" name="Picture 2">
            <a:extLst>
              <a:ext uri="{FF2B5EF4-FFF2-40B4-BE49-F238E27FC236}">
                <a16:creationId xmlns:a16="http://schemas.microsoft.com/office/drawing/2014/main" id="{F22C3993-8D85-8757-4CCE-0FCBCD0E7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6884" y="3054859"/>
            <a:ext cx="618284" cy="618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EC900D84-7D68-117D-AA27-4926A072C7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542" y="3116787"/>
            <a:ext cx="618284" cy="618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B2E751C8-A415-3CAA-BF72-932ADC67CF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2076" y="5154596"/>
            <a:ext cx="618284" cy="618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B93634A8-C84E-74B2-33CC-CB5586B7F8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2494" y="5154596"/>
            <a:ext cx="618284" cy="618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3" name="ZoneTexte 62">
            <a:extLst>
              <a:ext uri="{FF2B5EF4-FFF2-40B4-BE49-F238E27FC236}">
                <a16:creationId xmlns:a16="http://schemas.microsoft.com/office/drawing/2014/main" id="{577C7806-8084-C5F0-D465-20038A9770C9}"/>
              </a:ext>
            </a:extLst>
          </p:cNvPr>
          <p:cNvSpPr txBox="1"/>
          <p:nvPr/>
        </p:nvSpPr>
        <p:spPr>
          <a:xfrm>
            <a:off x="15192" y="6437445"/>
            <a:ext cx="6261100"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altLang="fr-FR"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a:t>
            </a: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t des </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fichiers </a:t>
            </a: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sous d’</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autres formats :</a:t>
            </a: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2049" name="Picture 3">
            <a:extLst>
              <a:ext uri="{FF2B5EF4-FFF2-40B4-BE49-F238E27FC236}">
                <a16:creationId xmlns:a16="http://schemas.microsoft.com/office/drawing/2014/main" id="{A6BE9D7A-BA39-3A86-47D5-C58D5E4AC4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9713"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6A9661E-1314-FEBA-237D-1D41CF409F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6788"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5" name="Picture 5">
            <a:extLst>
              <a:ext uri="{FF2B5EF4-FFF2-40B4-BE49-F238E27FC236}">
                <a16:creationId xmlns:a16="http://schemas.microsoft.com/office/drawing/2014/main" id="{61B0E0A8-0D8D-2395-08BF-1E320DB560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3863"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8" name="Picture 6">
            <a:extLst>
              <a:ext uri="{FF2B5EF4-FFF2-40B4-BE49-F238E27FC236}">
                <a16:creationId xmlns:a16="http://schemas.microsoft.com/office/drawing/2014/main" id="{3742F942-DB65-4175-D0B0-6747E5998A5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0938"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9" name="Picture 7">
            <a:extLst>
              <a:ext uri="{FF2B5EF4-FFF2-40B4-BE49-F238E27FC236}">
                <a16:creationId xmlns:a16="http://schemas.microsoft.com/office/drawing/2014/main" id="{A90E3038-AE86-AA68-EDA3-0CE547C5B7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48013"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0" name="Picture 8">
            <a:extLst>
              <a:ext uri="{FF2B5EF4-FFF2-40B4-BE49-F238E27FC236}">
                <a16:creationId xmlns:a16="http://schemas.microsoft.com/office/drawing/2014/main" id="{64DA1C71-9A85-2E08-0ECC-BBC79C405F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275088" y="6247005"/>
            <a:ext cx="510467" cy="5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6" name="Image 2065">
            <a:extLst>
              <a:ext uri="{FF2B5EF4-FFF2-40B4-BE49-F238E27FC236}">
                <a16:creationId xmlns:a16="http://schemas.microsoft.com/office/drawing/2014/main" id="{89FEE60F-D57F-68C4-400D-E5D762DE3A29}"/>
              </a:ext>
            </a:extLst>
          </p:cNvPr>
          <p:cNvPicPr>
            <a:picLocks noChangeAspect="1"/>
          </p:cNvPicPr>
          <p:nvPr/>
        </p:nvPicPr>
        <p:blipFill>
          <a:blip r:embed="rId11"/>
          <a:stretch>
            <a:fillRect/>
          </a:stretch>
        </p:blipFill>
        <p:spPr>
          <a:xfrm>
            <a:off x="8779430" y="6053928"/>
            <a:ext cx="1097682" cy="1097682"/>
          </a:xfrm>
          <a:prstGeom prst="rect">
            <a:avLst/>
          </a:prstGeom>
        </p:spPr>
      </p:pic>
      <p:pic>
        <p:nvPicPr>
          <p:cNvPr id="5" name="Image 4">
            <a:extLst>
              <a:ext uri="{FF2B5EF4-FFF2-40B4-BE49-F238E27FC236}">
                <a16:creationId xmlns:a16="http://schemas.microsoft.com/office/drawing/2014/main" id="{4CD64A21-3989-79D5-1850-A7B74F56ED19}"/>
              </a:ext>
            </a:extLst>
          </p:cNvPr>
          <p:cNvPicPr>
            <a:picLocks noChangeAspect="1"/>
          </p:cNvPicPr>
          <p:nvPr/>
        </p:nvPicPr>
        <p:blipFill>
          <a:blip r:embed="rId12"/>
          <a:stretch>
            <a:fillRect/>
          </a:stretch>
        </p:blipFill>
        <p:spPr>
          <a:xfrm rot="324296">
            <a:off x="10899648" y="781632"/>
            <a:ext cx="1024128" cy="1024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274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up)">
                                      <p:cBhvr>
                                        <p:cTn id="20" dur="500"/>
                                        <p:tgtEl>
                                          <p:spTgt spid="7">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up)">
                                      <p:cBhvr>
                                        <p:cTn id="24" dur="500"/>
                                        <p:tgtEl>
                                          <p:spTgt spid="7">
                                            <p:txEl>
                                              <p:pRg st="2" end="2"/>
                                            </p:txEl>
                                          </p:spTgt>
                                        </p:tgtEl>
                                      </p:cBhvr>
                                    </p:animEffect>
                                  </p:childTnLst>
                                </p:cTn>
                              </p:par>
                              <p:par>
                                <p:cTn id="25" presetID="21" presetClass="entr" presetSubtype="1" fill="hold" grpId="0" nodeType="withEffect">
                                  <p:stCondLst>
                                    <p:cond delay="500"/>
                                  </p:stCondLst>
                                  <p:childTnLst>
                                    <p:set>
                                      <p:cBhvr>
                                        <p:cTn id="26" dur="1" fill="hold">
                                          <p:stCondLst>
                                            <p:cond delay="0"/>
                                          </p:stCondLst>
                                        </p:cTn>
                                        <p:tgtEl>
                                          <p:spTgt spid="41"/>
                                        </p:tgtEl>
                                        <p:attrNameLst>
                                          <p:attrName>style.visibility</p:attrName>
                                        </p:attrNameLst>
                                      </p:cBhvr>
                                      <p:to>
                                        <p:strVal val="visible"/>
                                      </p:to>
                                    </p:set>
                                    <p:animEffect transition="in" filter="wheel(1)">
                                      <p:cBhvr>
                                        <p:cTn id="27" dur="2000"/>
                                        <p:tgtEl>
                                          <p:spTgt spid="41"/>
                                        </p:tgtEl>
                                      </p:cBhvr>
                                    </p:animEffect>
                                  </p:childTnLst>
                                </p:cTn>
                              </p:par>
                              <p:par>
                                <p:cTn id="28" presetID="22" presetClass="entr" presetSubtype="8" fill="hold" nodeType="withEffect">
                                  <p:stCondLst>
                                    <p:cond delay="2400"/>
                                  </p:stCondLst>
                                  <p:childTnLst>
                                    <p:set>
                                      <p:cBhvr>
                                        <p:cTn id="29" dur="1" fill="hold">
                                          <p:stCondLst>
                                            <p:cond delay="0"/>
                                          </p:stCondLst>
                                        </p:cTn>
                                        <p:tgtEl>
                                          <p:spTgt spid="8"/>
                                        </p:tgtEl>
                                        <p:attrNameLst>
                                          <p:attrName>style.visibility</p:attrName>
                                        </p:attrNameLst>
                                      </p:cBhvr>
                                      <p:to>
                                        <p:strVal val="visible"/>
                                      </p:to>
                                    </p:set>
                                    <p:animEffect transition="in" filter="wipe(left)">
                                      <p:cBhvr>
                                        <p:cTn id="30" dur="500"/>
                                        <p:tgtEl>
                                          <p:spTgt spid="8"/>
                                        </p:tgtEl>
                                      </p:cBhvr>
                                    </p:animEffect>
                                  </p:childTnLst>
                                </p:cTn>
                              </p:par>
                              <p:par>
                                <p:cTn id="31" presetID="22" presetClass="entr" presetSubtype="1" fill="hold" nodeType="withEffect">
                                  <p:stCondLst>
                                    <p:cond delay="2800"/>
                                  </p:stCondLst>
                                  <p:childTnLst>
                                    <p:set>
                                      <p:cBhvr>
                                        <p:cTn id="32" dur="1" fill="hold">
                                          <p:stCondLst>
                                            <p:cond delay="0"/>
                                          </p:stCondLst>
                                        </p:cTn>
                                        <p:tgtEl>
                                          <p:spTgt spid="3"/>
                                        </p:tgtEl>
                                        <p:attrNameLst>
                                          <p:attrName>style.visibility</p:attrName>
                                        </p:attrNameLst>
                                      </p:cBhvr>
                                      <p:to>
                                        <p:strVal val="visible"/>
                                      </p:to>
                                    </p:set>
                                    <p:animEffect transition="in" filter="wipe(up)">
                                      <p:cBhvr>
                                        <p:cTn id="33" dur="500"/>
                                        <p:tgtEl>
                                          <p:spTgt spid="3"/>
                                        </p:tgtEl>
                                      </p:cBhvr>
                                    </p:animEffect>
                                  </p:childTnLst>
                                </p:cTn>
                              </p:par>
                              <p:par>
                                <p:cTn id="34" presetID="22" presetClass="entr" presetSubtype="2" fill="hold" nodeType="withEffect">
                                  <p:stCondLst>
                                    <p:cond delay="3300"/>
                                  </p:stCondLst>
                                  <p:childTnLst>
                                    <p:set>
                                      <p:cBhvr>
                                        <p:cTn id="35" dur="1" fill="hold">
                                          <p:stCondLst>
                                            <p:cond delay="0"/>
                                          </p:stCondLst>
                                        </p:cTn>
                                        <p:tgtEl>
                                          <p:spTgt spid="4"/>
                                        </p:tgtEl>
                                        <p:attrNameLst>
                                          <p:attrName>style.visibility</p:attrName>
                                        </p:attrNameLst>
                                      </p:cBhvr>
                                      <p:to>
                                        <p:strVal val="visible"/>
                                      </p:to>
                                    </p:set>
                                    <p:animEffect transition="in" filter="wipe(right)">
                                      <p:cBhvr>
                                        <p:cTn id="36" dur="500"/>
                                        <p:tgtEl>
                                          <p:spTgt spid="4"/>
                                        </p:tgtEl>
                                      </p:cBhvr>
                                    </p:animEffect>
                                  </p:childTnLst>
                                </p:cTn>
                              </p:par>
                              <p:par>
                                <p:cTn id="37" presetID="22" presetClass="entr" presetSubtype="4" fill="hold" nodeType="withEffect">
                                  <p:stCondLst>
                                    <p:cond delay="380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53" presetClass="entr" presetSubtype="16" fill="hold" grpId="0" nodeType="withEffect">
                                  <p:stCondLst>
                                    <p:cond delay="2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300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350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par>
                                <p:cTn id="55" presetID="53" presetClass="entr" presetSubtype="16" fill="hold" nodeType="withEffect">
                                  <p:stCondLst>
                                    <p:cond delay="4000"/>
                                  </p:stCondLst>
                                  <p:childTnLst>
                                    <p:set>
                                      <p:cBhvr>
                                        <p:cTn id="56" dur="1" fill="hold">
                                          <p:stCondLst>
                                            <p:cond delay="0"/>
                                          </p:stCondLst>
                                        </p:cTn>
                                        <p:tgtEl>
                                          <p:spTgt spid="20">
                                            <p:txEl>
                                              <p:pRg st="0" end="0"/>
                                            </p:txEl>
                                          </p:spTgt>
                                        </p:tgtEl>
                                        <p:attrNameLst>
                                          <p:attrName>style.visibility</p:attrName>
                                        </p:attrNameLst>
                                      </p:cBhvr>
                                      <p:to>
                                        <p:strVal val="visible"/>
                                      </p:to>
                                    </p:set>
                                    <p:anim calcmode="lin" valueType="num">
                                      <p:cBhvr>
                                        <p:cTn id="57"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58"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59" dur="500"/>
                                        <p:tgtEl>
                                          <p:spTgt spid="20">
                                            <p:txEl>
                                              <p:pRg st="0" end="0"/>
                                            </p:txEl>
                                          </p:spTgt>
                                        </p:tgtEl>
                                      </p:cBhvr>
                                    </p:animEffect>
                                  </p:childTnLst>
                                </p:cTn>
                              </p:par>
                              <p:par>
                                <p:cTn id="60" presetID="22" presetClass="entr" presetSubtype="2" fill="hold" nodeType="withEffect">
                                  <p:stCondLst>
                                    <p:cond delay="2700"/>
                                  </p:stCondLst>
                                  <p:childTnLst>
                                    <p:set>
                                      <p:cBhvr>
                                        <p:cTn id="61" dur="1" fill="hold">
                                          <p:stCondLst>
                                            <p:cond delay="0"/>
                                          </p:stCondLst>
                                        </p:cTn>
                                        <p:tgtEl>
                                          <p:spTgt spid="12"/>
                                        </p:tgtEl>
                                        <p:attrNameLst>
                                          <p:attrName>style.visibility</p:attrName>
                                        </p:attrNameLst>
                                      </p:cBhvr>
                                      <p:to>
                                        <p:strVal val="visible"/>
                                      </p:to>
                                    </p:set>
                                    <p:animEffect transition="in" filter="wipe(right)">
                                      <p:cBhvr>
                                        <p:cTn id="62" dur="500"/>
                                        <p:tgtEl>
                                          <p:spTgt spid="12"/>
                                        </p:tgtEl>
                                      </p:cBhvr>
                                    </p:animEffect>
                                  </p:childTnLst>
                                </p:cTn>
                              </p:par>
                              <p:par>
                                <p:cTn id="63" presetID="22" presetClass="entr" presetSubtype="8" fill="hold" nodeType="withEffect">
                                  <p:stCondLst>
                                    <p:cond delay="320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nodeType="withEffect">
                                  <p:stCondLst>
                                    <p:cond delay="3700"/>
                                  </p:stCondLst>
                                  <p:childTnLst>
                                    <p:set>
                                      <p:cBhvr>
                                        <p:cTn id="67" dur="1" fill="hold">
                                          <p:stCondLst>
                                            <p:cond delay="0"/>
                                          </p:stCondLst>
                                        </p:cTn>
                                        <p:tgtEl>
                                          <p:spTgt spid="15"/>
                                        </p:tgtEl>
                                        <p:attrNameLst>
                                          <p:attrName>style.visibility</p:attrName>
                                        </p:attrNameLst>
                                      </p:cBhvr>
                                      <p:to>
                                        <p:strVal val="visible"/>
                                      </p:to>
                                    </p:set>
                                    <p:animEffect transition="in" filter="wipe(left)">
                                      <p:cBhvr>
                                        <p:cTn id="68" dur="500"/>
                                        <p:tgtEl>
                                          <p:spTgt spid="15"/>
                                        </p:tgtEl>
                                      </p:cBhvr>
                                    </p:animEffect>
                                  </p:childTnLst>
                                </p:cTn>
                              </p:par>
                              <p:par>
                                <p:cTn id="69" presetID="22" presetClass="entr" presetSubtype="2" fill="hold" nodeType="withEffect">
                                  <p:stCondLst>
                                    <p:cond delay="4200"/>
                                  </p:stCondLst>
                                  <p:childTnLst>
                                    <p:set>
                                      <p:cBhvr>
                                        <p:cTn id="70" dur="1" fill="hold">
                                          <p:stCondLst>
                                            <p:cond delay="0"/>
                                          </p:stCondLst>
                                        </p:cTn>
                                        <p:tgtEl>
                                          <p:spTgt spid="13"/>
                                        </p:tgtEl>
                                        <p:attrNameLst>
                                          <p:attrName>style.visibility</p:attrName>
                                        </p:attrNameLst>
                                      </p:cBhvr>
                                      <p:to>
                                        <p:strVal val="visible"/>
                                      </p:to>
                                    </p:set>
                                    <p:animEffect transition="in" filter="wipe(right)">
                                      <p:cBhvr>
                                        <p:cTn id="71" dur="500"/>
                                        <p:tgtEl>
                                          <p:spTgt spid="13"/>
                                        </p:tgtEl>
                                      </p:cBhvr>
                                    </p:animEffect>
                                  </p:childTnLst>
                                </p:cTn>
                              </p:par>
                              <p:par>
                                <p:cTn id="72" presetID="10" presetClass="entr" presetSubtype="0" fill="hold" nodeType="withEffect">
                                  <p:stCondLst>
                                    <p:cond delay="310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par>
                                <p:cTn id="75" presetID="10" presetClass="entr" presetSubtype="0" fill="hold" grpId="0" nodeType="withEffect">
                                  <p:stCondLst>
                                    <p:cond delay="310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childTnLst>
                                </p:cTn>
                              </p:par>
                              <p:par>
                                <p:cTn id="78" presetID="10" presetClass="entr" presetSubtype="0" fill="hold" nodeType="withEffect">
                                  <p:stCondLst>
                                    <p:cond delay="360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360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500"/>
                                        <p:tgtEl>
                                          <p:spTgt spid="22"/>
                                        </p:tgtEl>
                                      </p:cBhvr>
                                    </p:animEffect>
                                  </p:childTnLst>
                                </p:cTn>
                              </p:par>
                              <p:par>
                                <p:cTn id="84" presetID="10" presetClass="entr" presetSubtype="0" fill="hold" grpId="0" nodeType="withEffect">
                                  <p:stCondLst>
                                    <p:cond delay="4200"/>
                                  </p:stCondLst>
                                  <p:childTnLst>
                                    <p:set>
                                      <p:cBhvr>
                                        <p:cTn id="85" dur="1" fill="hold">
                                          <p:stCondLst>
                                            <p:cond delay="0"/>
                                          </p:stCondLst>
                                        </p:cTn>
                                        <p:tgtEl>
                                          <p:spTgt spid="24"/>
                                        </p:tgtEl>
                                        <p:attrNameLst>
                                          <p:attrName>style.visibility</p:attrName>
                                        </p:attrNameLst>
                                      </p:cBhvr>
                                      <p:to>
                                        <p:strVal val="visible"/>
                                      </p:to>
                                    </p:set>
                                    <p:animEffect transition="in" filter="fade">
                                      <p:cBhvr>
                                        <p:cTn id="86" dur="500"/>
                                        <p:tgtEl>
                                          <p:spTgt spid="24"/>
                                        </p:tgtEl>
                                      </p:cBhvr>
                                    </p:animEffect>
                                  </p:childTnLst>
                                </p:cTn>
                              </p:par>
                              <p:par>
                                <p:cTn id="87" presetID="10" presetClass="entr" presetSubtype="0" fill="hold" nodeType="withEffect">
                                  <p:stCondLst>
                                    <p:cond delay="4300"/>
                                  </p:stCondLst>
                                  <p:childTnLst>
                                    <p:set>
                                      <p:cBhvr>
                                        <p:cTn id="88" dur="1" fill="hold">
                                          <p:stCondLst>
                                            <p:cond delay="0"/>
                                          </p:stCondLst>
                                        </p:cTn>
                                        <p:tgtEl>
                                          <p:spTgt spid="56"/>
                                        </p:tgtEl>
                                        <p:attrNameLst>
                                          <p:attrName>style.visibility</p:attrName>
                                        </p:attrNameLst>
                                      </p:cBhvr>
                                      <p:to>
                                        <p:strVal val="visible"/>
                                      </p:to>
                                    </p:set>
                                    <p:animEffect transition="in" filter="fade">
                                      <p:cBhvr>
                                        <p:cTn id="89" dur="500"/>
                                        <p:tgtEl>
                                          <p:spTgt spid="56"/>
                                        </p:tgtEl>
                                      </p:cBhvr>
                                    </p:animEffect>
                                  </p:childTnLst>
                                </p:cTn>
                              </p:par>
                              <p:par>
                                <p:cTn id="90" presetID="10" presetClass="entr" presetSubtype="0" fill="hold" grpId="0" nodeType="withEffect">
                                  <p:stCondLst>
                                    <p:cond delay="4800"/>
                                  </p:stCondLst>
                                  <p:childTnLst>
                                    <p:set>
                                      <p:cBhvr>
                                        <p:cTn id="91" dur="1" fill="hold">
                                          <p:stCondLst>
                                            <p:cond delay="0"/>
                                          </p:stCondLst>
                                        </p:cTn>
                                        <p:tgtEl>
                                          <p:spTgt spid="23"/>
                                        </p:tgtEl>
                                        <p:attrNameLst>
                                          <p:attrName>style.visibility</p:attrName>
                                        </p:attrNameLst>
                                      </p:cBhvr>
                                      <p:to>
                                        <p:strVal val="visible"/>
                                      </p:to>
                                    </p:set>
                                    <p:animEffect transition="in" filter="fade">
                                      <p:cBhvr>
                                        <p:cTn id="92" dur="500"/>
                                        <p:tgtEl>
                                          <p:spTgt spid="23"/>
                                        </p:tgtEl>
                                      </p:cBhvr>
                                    </p:animEffect>
                                  </p:childTnLst>
                                </p:cTn>
                              </p:par>
                              <p:par>
                                <p:cTn id="93" presetID="10" presetClass="entr" presetSubtype="0" fill="hold" nodeType="withEffect">
                                  <p:stCondLst>
                                    <p:cond delay="4900"/>
                                  </p:stCondLst>
                                  <p:childTnLst>
                                    <p:set>
                                      <p:cBhvr>
                                        <p:cTn id="94" dur="1" fill="hold">
                                          <p:stCondLst>
                                            <p:cond delay="0"/>
                                          </p:stCondLst>
                                        </p:cTn>
                                        <p:tgtEl>
                                          <p:spTgt spid="57"/>
                                        </p:tgtEl>
                                        <p:attrNameLst>
                                          <p:attrName>style.visibility</p:attrName>
                                        </p:attrNameLst>
                                      </p:cBhvr>
                                      <p:to>
                                        <p:strVal val="visible"/>
                                      </p:to>
                                    </p:set>
                                    <p:animEffect transition="in" filter="fade">
                                      <p:cBhvr>
                                        <p:cTn id="95" dur="500"/>
                                        <p:tgtEl>
                                          <p:spTgt spid="57"/>
                                        </p:tgtEl>
                                      </p:cBhvr>
                                    </p:animEffect>
                                  </p:childTnLst>
                                </p:cTn>
                              </p:par>
                              <p:par>
                                <p:cTn id="96" presetID="42" presetClass="entr" presetSubtype="0" fill="hold" grpId="0" nodeType="withEffect">
                                  <p:stCondLst>
                                    <p:cond delay="340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1000"/>
                                        <p:tgtEl>
                                          <p:spTgt spid="29"/>
                                        </p:tgtEl>
                                      </p:cBhvr>
                                    </p:animEffect>
                                    <p:anim calcmode="lin" valueType="num">
                                      <p:cBhvr>
                                        <p:cTn id="99" dur="1000" fill="hold"/>
                                        <p:tgtEl>
                                          <p:spTgt spid="29"/>
                                        </p:tgtEl>
                                        <p:attrNameLst>
                                          <p:attrName>ppt_x</p:attrName>
                                        </p:attrNameLst>
                                      </p:cBhvr>
                                      <p:tavLst>
                                        <p:tav tm="0">
                                          <p:val>
                                            <p:strVal val="#ppt_x"/>
                                          </p:val>
                                        </p:tav>
                                        <p:tav tm="100000">
                                          <p:val>
                                            <p:strVal val="#ppt_x"/>
                                          </p:val>
                                        </p:tav>
                                      </p:tavLst>
                                    </p:anim>
                                    <p:anim calcmode="lin" valueType="num">
                                      <p:cBhvr>
                                        <p:cTn id="100" dur="1000" fill="hold"/>
                                        <p:tgtEl>
                                          <p:spTgt spid="29"/>
                                        </p:tgtEl>
                                        <p:attrNameLst>
                                          <p:attrName>ppt_y</p:attrName>
                                        </p:attrNameLst>
                                      </p:cBhvr>
                                      <p:tavLst>
                                        <p:tav tm="0">
                                          <p:val>
                                            <p:strVal val="#ppt_y+.1"/>
                                          </p:val>
                                        </p:tav>
                                        <p:tav tm="100000">
                                          <p:val>
                                            <p:strVal val="#ppt_y"/>
                                          </p:val>
                                        </p:tav>
                                      </p:tavLst>
                                    </p:anim>
                                  </p:childTnLst>
                                </p:cTn>
                              </p:par>
                              <p:par>
                                <p:cTn id="101" presetID="42" presetClass="entr" presetSubtype="0" fill="hold" grpId="0" nodeType="withEffect">
                                  <p:stCondLst>
                                    <p:cond delay="390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1000"/>
                                        <p:tgtEl>
                                          <p:spTgt spid="30"/>
                                        </p:tgtEl>
                                      </p:cBhvr>
                                    </p:animEffect>
                                    <p:anim calcmode="lin" valueType="num">
                                      <p:cBhvr>
                                        <p:cTn id="104" dur="1000" fill="hold"/>
                                        <p:tgtEl>
                                          <p:spTgt spid="30"/>
                                        </p:tgtEl>
                                        <p:attrNameLst>
                                          <p:attrName>ppt_x</p:attrName>
                                        </p:attrNameLst>
                                      </p:cBhvr>
                                      <p:tavLst>
                                        <p:tav tm="0">
                                          <p:val>
                                            <p:strVal val="#ppt_x"/>
                                          </p:val>
                                        </p:tav>
                                        <p:tav tm="100000">
                                          <p:val>
                                            <p:strVal val="#ppt_x"/>
                                          </p:val>
                                        </p:tav>
                                      </p:tavLst>
                                    </p:anim>
                                    <p:anim calcmode="lin" valueType="num">
                                      <p:cBhvr>
                                        <p:cTn id="105" dur="1000" fill="hold"/>
                                        <p:tgtEl>
                                          <p:spTgt spid="30"/>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460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par>
                                <p:cTn id="111" presetID="42" presetClass="entr" presetSubtype="0" fill="hold" nodeType="withEffect">
                                  <p:stCondLst>
                                    <p:cond delay="5300"/>
                                  </p:stCondLst>
                                  <p:childTnLst>
                                    <p:set>
                                      <p:cBhvr>
                                        <p:cTn id="112" dur="1" fill="hold">
                                          <p:stCondLst>
                                            <p:cond delay="0"/>
                                          </p:stCondLst>
                                        </p:cTn>
                                        <p:tgtEl>
                                          <p:spTgt spid="31">
                                            <p:txEl>
                                              <p:pRg st="0" end="0"/>
                                            </p:txEl>
                                          </p:spTgt>
                                        </p:tgtEl>
                                        <p:attrNameLst>
                                          <p:attrName>style.visibility</p:attrName>
                                        </p:attrNameLst>
                                      </p:cBhvr>
                                      <p:to>
                                        <p:strVal val="visible"/>
                                      </p:to>
                                    </p:set>
                                    <p:animEffect transition="in" filter="fade">
                                      <p:cBhvr>
                                        <p:cTn id="113" dur="1000"/>
                                        <p:tgtEl>
                                          <p:spTgt spid="31">
                                            <p:txEl>
                                              <p:pRg st="0" end="0"/>
                                            </p:txEl>
                                          </p:spTgt>
                                        </p:tgtEl>
                                      </p:cBhvr>
                                    </p:animEffect>
                                    <p:anim calcmode="lin" valueType="num">
                                      <p:cBhvr>
                                        <p:cTn id="114"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115" dur="1000" fill="hold"/>
                                        <p:tgtEl>
                                          <p:spTgt spid="31">
                                            <p:txEl>
                                              <p:pRg st="0" end="0"/>
                                            </p:txEl>
                                          </p:spTgt>
                                        </p:tgtEl>
                                        <p:attrNameLst>
                                          <p:attrName>ppt_y</p:attrName>
                                        </p:attrNameLst>
                                      </p:cBhvr>
                                      <p:tavLst>
                                        <p:tav tm="0">
                                          <p:val>
                                            <p:strVal val="#ppt_y+.1"/>
                                          </p:val>
                                        </p:tav>
                                        <p:tav tm="100000">
                                          <p:val>
                                            <p:strVal val="#ppt_y"/>
                                          </p:val>
                                        </p:tav>
                                      </p:tavLst>
                                    </p:anim>
                                  </p:childTnLst>
                                </p:cTn>
                              </p:par>
                              <p:par>
                                <p:cTn id="116" presetID="22" presetClass="entr" presetSubtype="1" fill="hold" grpId="0" nodeType="withEffect">
                                  <p:stCondLst>
                                    <p:cond delay="5300"/>
                                  </p:stCondLst>
                                  <p:childTnLst>
                                    <p:set>
                                      <p:cBhvr>
                                        <p:cTn id="117" dur="1" fill="hold">
                                          <p:stCondLst>
                                            <p:cond delay="0"/>
                                          </p:stCondLst>
                                        </p:cTn>
                                        <p:tgtEl>
                                          <p:spTgt spid="63">
                                            <p:txEl>
                                              <p:pRg st="0" end="0"/>
                                            </p:txEl>
                                          </p:spTgt>
                                        </p:tgtEl>
                                        <p:attrNameLst>
                                          <p:attrName>style.visibility</p:attrName>
                                        </p:attrNameLst>
                                      </p:cBhvr>
                                      <p:to>
                                        <p:strVal val="visible"/>
                                      </p:to>
                                    </p:set>
                                    <p:animEffect transition="in" filter="wipe(up)">
                                      <p:cBhvr>
                                        <p:cTn id="118" dur="500"/>
                                        <p:tgtEl>
                                          <p:spTgt spid="63">
                                            <p:txEl>
                                              <p:pRg st="0" end="0"/>
                                            </p:txEl>
                                          </p:spTgt>
                                        </p:tgtEl>
                                      </p:cBhvr>
                                    </p:animEffect>
                                  </p:childTnLst>
                                </p:cTn>
                              </p:par>
                              <p:par>
                                <p:cTn id="119" presetID="10" presetClass="entr" presetSubtype="0" fill="hold" nodeType="withEffect">
                                  <p:stCondLst>
                                    <p:cond delay="5300"/>
                                  </p:stCondLst>
                                  <p:childTnLst>
                                    <p:set>
                                      <p:cBhvr>
                                        <p:cTn id="120" dur="1" fill="hold">
                                          <p:stCondLst>
                                            <p:cond delay="0"/>
                                          </p:stCondLst>
                                        </p:cTn>
                                        <p:tgtEl>
                                          <p:spTgt spid="2049"/>
                                        </p:tgtEl>
                                        <p:attrNameLst>
                                          <p:attrName>style.visibility</p:attrName>
                                        </p:attrNameLst>
                                      </p:cBhvr>
                                      <p:to>
                                        <p:strVal val="visible"/>
                                      </p:to>
                                    </p:set>
                                    <p:animEffect transition="in" filter="fade">
                                      <p:cBhvr>
                                        <p:cTn id="121" dur="500"/>
                                        <p:tgtEl>
                                          <p:spTgt spid="2049"/>
                                        </p:tgtEl>
                                      </p:cBhvr>
                                    </p:animEffect>
                                  </p:childTnLst>
                                </p:cTn>
                              </p:par>
                              <p:par>
                                <p:cTn id="122" presetID="10" presetClass="entr" presetSubtype="0" fill="hold" nodeType="withEffect">
                                  <p:stCondLst>
                                    <p:cond delay="5300"/>
                                  </p:stCondLst>
                                  <p:childTnLst>
                                    <p:set>
                                      <p:cBhvr>
                                        <p:cTn id="123" dur="1" fill="hold">
                                          <p:stCondLst>
                                            <p:cond delay="0"/>
                                          </p:stCondLst>
                                        </p:cTn>
                                        <p:tgtEl>
                                          <p:spTgt spid="2052"/>
                                        </p:tgtEl>
                                        <p:attrNameLst>
                                          <p:attrName>style.visibility</p:attrName>
                                        </p:attrNameLst>
                                      </p:cBhvr>
                                      <p:to>
                                        <p:strVal val="visible"/>
                                      </p:to>
                                    </p:set>
                                    <p:animEffect transition="in" filter="fade">
                                      <p:cBhvr>
                                        <p:cTn id="124" dur="500"/>
                                        <p:tgtEl>
                                          <p:spTgt spid="2052"/>
                                        </p:tgtEl>
                                      </p:cBhvr>
                                    </p:animEffect>
                                  </p:childTnLst>
                                </p:cTn>
                              </p:par>
                              <p:par>
                                <p:cTn id="125" presetID="10" presetClass="entr" presetSubtype="0" fill="hold" nodeType="withEffect">
                                  <p:stCondLst>
                                    <p:cond delay="5300"/>
                                  </p:stCondLst>
                                  <p:childTnLst>
                                    <p:set>
                                      <p:cBhvr>
                                        <p:cTn id="126" dur="1" fill="hold">
                                          <p:stCondLst>
                                            <p:cond delay="0"/>
                                          </p:stCondLst>
                                        </p:cTn>
                                        <p:tgtEl>
                                          <p:spTgt spid="2055"/>
                                        </p:tgtEl>
                                        <p:attrNameLst>
                                          <p:attrName>style.visibility</p:attrName>
                                        </p:attrNameLst>
                                      </p:cBhvr>
                                      <p:to>
                                        <p:strVal val="visible"/>
                                      </p:to>
                                    </p:set>
                                    <p:animEffect transition="in" filter="fade">
                                      <p:cBhvr>
                                        <p:cTn id="127" dur="500"/>
                                        <p:tgtEl>
                                          <p:spTgt spid="2055"/>
                                        </p:tgtEl>
                                      </p:cBhvr>
                                    </p:animEffect>
                                  </p:childTnLst>
                                </p:cTn>
                              </p:par>
                              <p:par>
                                <p:cTn id="128" presetID="10" presetClass="entr" presetSubtype="0" fill="hold" nodeType="withEffect">
                                  <p:stCondLst>
                                    <p:cond delay="5300"/>
                                  </p:stCondLst>
                                  <p:childTnLst>
                                    <p:set>
                                      <p:cBhvr>
                                        <p:cTn id="129" dur="1" fill="hold">
                                          <p:stCondLst>
                                            <p:cond delay="0"/>
                                          </p:stCondLst>
                                        </p:cTn>
                                        <p:tgtEl>
                                          <p:spTgt spid="2058"/>
                                        </p:tgtEl>
                                        <p:attrNameLst>
                                          <p:attrName>style.visibility</p:attrName>
                                        </p:attrNameLst>
                                      </p:cBhvr>
                                      <p:to>
                                        <p:strVal val="visible"/>
                                      </p:to>
                                    </p:set>
                                    <p:animEffect transition="in" filter="fade">
                                      <p:cBhvr>
                                        <p:cTn id="130" dur="500"/>
                                        <p:tgtEl>
                                          <p:spTgt spid="2058"/>
                                        </p:tgtEl>
                                      </p:cBhvr>
                                    </p:animEffect>
                                  </p:childTnLst>
                                </p:cTn>
                              </p:par>
                              <p:par>
                                <p:cTn id="131" presetID="10" presetClass="entr" presetSubtype="0" fill="hold" nodeType="withEffect">
                                  <p:stCondLst>
                                    <p:cond delay="5300"/>
                                  </p:stCondLst>
                                  <p:childTnLst>
                                    <p:set>
                                      <p:cBhvr>
                                        <p:cTn id="132" dur="1" fill="hold">
                                          <p:stCondLst>
                                            <p:cond delay="0"/>
                                          </p:stCondLst>
                                        </p:cTn>
                                        <p:tgtEl>
                                          <p:spTgt spid="2059"/>
                                        </p:tgtEl>
                                        <p:attrNameLst>
                                          <p:attrName>style.visibility</p:attrName>
                                        </p:attrNameLst>
                                      </p:cBhvr>
                                      <p:to>
                                        <p:strVal val="visible"/>
                                      </p:to>
                                    </p:set>
                                    <p:animEffect transition="in" filter="fade">
                                      <p:cBhvr>
                                        <p:cTn id="133" dur="500"/>
                                        <p:tgtEl>
                                          <p:spTgt spid="2059"/>
                                        </p:tgtEl>
                                      </p:cBhvr>
                                    </p:animEffect>
                                  </p:childTnLst>
                                </p:cTn>
                              </p:par>
                              <p:par>
                                <p:cTn id="134" presetID="10" presetClass="entr" presetSubtype="0" fill="hold" nodeType="withEffect">
                                  <p:stCondLst>
                                    <p:cond delay="5300"/>
                                  </p:stCondLst>
                                  <p:childTnLst>
                                    <p:set>
                                      <p:cBhvr>
                                        <p:cTn id="135" dur="1" fill="hold">
                                          <p:stCondLst>
                                            <p:cond delay="0"/>
                                          </p:stCondLst>
                                        </p:cTn>
                                        <p:tgtEl>
                                          <p:spTgt spid="2060"/>
                                        </p:tgtEl>
                                        <p:attrNameLst>
                                          <p:attrName>style.visibility</p:attrName>
                                        </p:attrNameLst>
                                      </p:cBhvr>
                                      <p:to>
                                        <p:strVal val="visible"/>
                                      </p:to>
                                    </p:set>
                                    <p:animEffect transition="in" filter="fade">
                                      <p:cBhvr>
                                        <p:cTn id="136" dur="500"/>
                                        <p:tgtEl>
                                          <p:spTgt spid="2060"/>
                                        </p:tgtEl>
                                      </p:cBhvr>
                                    </p:animEffect>
                                  </p:childTnLst>
                                </p:cTn>
                              </p:par>
                              <p:par>
                                <p:cTn id="137" presetID="10" presetClass="entr" presetSubtype="0" fill="hold" nodeType="withEffect">
                                  <p:stCondLst>
                                    <p:cond delay="5300"/>
                                  </p:stCondLst>
                                  <p:childTnLst>
                                    <p:set>
                                      <p:cBhvr>
                                        <p:cTn id="138" dur="1" fill="hold">
                                          <p:stCondLst>
                                            <p:cond delay="0"/>
                                          </p:stCondLst>
                                        </p:cTn>
                                        <p:tgtEl>
                                          <p:spTgt spid="2066"/>
                                        </p:tgtEl>
                                        <p:attrNameLst>
                                          <p:attrName>style.visibility</p:attrName>
                                        </p:attrNameLst>
                                      </p:cBhvr>
                                      <p:to>
                                        <p:strVal val="visible"/>
                                      </p:to>
                                    </p:set>
                                    <p:animEffect transition="in" filter="fade">
                                      <p:cBhvr>
                                        <p:cTn id="139" dur="500"/>
                                        <p:tgtEl>
                                          <p:spTgt spid="20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P spid="41" grpId="0" animBg="1"/>
      <p:bldP spid="17" grpId="0"/>
      <p:bldP spid="18" grpId="0"/>
      <p:bldP spid="19" grpId="0"/>
      <p:bldP spid="21" grpId="0" animBg="1"/>
      <p:bldP spid="22" grpId="0" animBg="1"/>
      <p:bldP spid="23" grpId="0" animBg="1"/>
      <p:bldP spid="24" grpId="0" animBg="1"/>
      <p:bldP spid="29" grpId="0"/>
      <p:bldP spid="30" grpId="0"/>
      <p:bldP spid="32" grpId="0"/>
      <p:bldP spid="6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 fonctionnemen</a:t>
            </a:r>
            <a:r>
              <a:rPr lang="fr-FR" dirty="0">
                <a:effectLst>
                  <a:outerShdw blurRad="38100" dist="38100" dir="2700000" algn="tl">
                    <a:srgbClr val="000000">
                      <a:alpha val="43137"/>
                    </a:srgbClr>
                  </a:outerShdw>
                </a:effectLst>
              </a:rPr>
              <a:t>t | Le cœur</a:t>
            </a:r>
            <a:endParaRPr lang="fr-FR" dirty="0"/>
          </a:p>
        </p:txBody>
      </p:sp>
      <p:sp>
        <p:nvSpPr>
          <p:cNvPr id="7" name="Rectangle 7">
            <a:extLst>
              <a:ext uri="{FF2B5EF4-FFF2-40B4-BE49-F238E27FC236}">
                <a16:creationId xmlns:a16="http://schemas.microsoft.com/office/drawing/2014/main" id="{16BBE5BB-77AC-8B0F-ADFD-F81C89E0CC99}"/>
              </a:ext>
            </a:extLst>
          </p:cNvPr>
          <p:cNvSpPr>
            <a:spLocks noChangeArrowheads="1"/>
          </p:cNvSpPr>
          <p:nvPr/>
        </p:nvSpPr>
        <p:spPr bwMode="auto">
          <a:xfrm>
            <a:off x="186267" y="2057026"/>
            <a:ext cx="112853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i="1" u="sng" dirty="0">
                <a:effectLst>
                  <a:outerShdw blurRad="38100" dist="38100" dir="2700000" algn="tl">
                    <a:srgbClr val="000000">
                      <a:alpha val="43137"/>
                    </a:srgbClr>
                  </a:outerShdw>
                </a:effectLst>
              </a:rPr>
              <a:t>Fonctionnement :</a:t>
            </a:r>
            <a:endPar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rtl="0">
              <a:spcBef>
                <a:spcPts val="0"/>
              </a:spcBef>
              <a:spcAft>
                <a:spcPts val="0"/>
              </a:spcAft>
            </a:pPr>
            <a:r>
              <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Le </a:t>
            </a:r>
            <a:r>
              <a:rPr kumimoji="0" lang="fr-FR" altLang="fr-FR" b="1"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fonctionnement </a:t>
            </a:r>
            <a:r>
              <a:rPr kumimoji="0" lang="fr-FR" altLang="fr-FR"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rPr>
              <a:t>du jeu </a:t>
            </a:r>
            <a:r>
              <a:rPr lang="fr-FR" sz="1800" b="0" i="0" u="none" strike="noStrike" dirty="0">
                <a:effectLst>
                  <a:outerShdw blurRad="38100" dist="38100" dir="2700000" algn="tl">
                    <a:srgbClr val="000000">
                      <a:alpha val="43137"/>
                    </a:srgbClr>
                  </a:outerShdw>
                </a:effectLst>
                <a:latin typeface="Arial" panose="020B0604020202020204" pitchFamily="34" charset="0"/>
              </a:rPr>
              <a:t>se base sur une </a:t>
            </a:r>
            <a:r>
              <a:rPr lang="fr-FR" sz="1800" b="1" i="0" u="none" strike="noStrike" dirty="0">
                <a:effectLst>
                  <a:outerShdw blurRad="38100" dist="38100" dir="2700000" algn="tl">
                    <a:srgbClr val="000000">
                      <a:alpha val="43137"/>
                    </a:srgbClr>
                  </a:outerShdw>
                </a:effectLst>
                <a:latin typeface="Arial" panose="020B0604020202020204" pitchFamily="34" charset="0"/>
              </a:rPr>
              <a:t>boucle simple</a:t>
            </a:r>
            <a:r>
              <a:rPr lang="fr-FR" sz="1800" b="0" i="0" u="none" strike="noStrike" dirty="0">
                <a:effectLst>
                  <a:outerShdw blurRad="38100" dist="38100" dir="2700000" algn="tl">
                    <a:srgbClr val="000000">
                      <a:alpha val="43137"/>
                    </a:srgbClr>
                  </a:outerShdw>
                </a:effectLst>
                <a:latin typeface="Arial" panose="020B0604020202020204" pitchFamily="34" charset="0"/>
              </a:rPr>
              <a:t>, exprimée en langage naturel par :</a:t>
            </a:r>
            <a:endParaRPr lang="fr-FR" b="0" dirty="0">
              <a:effectLst>
                <a:outerShdw blurRad="38100" dist="38100" dir="2700000" algn="tl">
                  <a:srgbClr val="000000">
                    <a:alpha val="43137"/>
                  </a:srgbClr>
                </a:outerShdw>
              </a:effectLst>
            </a:endParaRPr>
          </a:p>
        </p:txBody>
      </p:sp>
      <p:pic>
        <p:nvPicPr>
          <p:cNvPr id="10" name="Image 9">
            <a:extLst>
              <a:ext uri="{FF2B5EF4-FFF2-40B4-BE49-F238E27FC236}">
                <a16:creationId xmlns:a16="http://schemas.microsoft.com/office/drawing/2014/main" id="{84E500D3-62B7-FC9F-E165-F334F824791D}"/>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3898C06A-CCF6-B9D1-A121-044304458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879" y="2787870"/>
            <a:ext cx="2998471" cy="13469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9CBF965B-B8CB-7059-D8AF-F2F9916C99B4}"/>
              </a:ext>
            </a:extLst>
          </p:cNvPr>
          <p:cNvSpPr txBox="1"/>
          <p:nvPr/>
        </p:nvSpPr>
        <p:spPr>
          <a:xfrm>
            <a:off x="186267" y="4219290"/>
            <a:ext cx="6261100" cy="369332"/>
          </a:xfrm>
          <a:prstGeom prst="rect">
            <a:avLst/>
          </a:prstGeom>
          <a:noFill/>
        </p:spPr>
        <p:txBody>
          <a:bodyPr wrap="square">
            <a:spAutoFit/>
          </a:bodyPr>
          <a:lstStyle/>
          <a:p>
            <a:r>
              <a:rPr lang="fr-FR" sz="1800" b="0" i="0" u="none" strike="noStrike" dirty="0">
                <a:effectLst>
                  <a:outerShdw blurRad="38100" dist="38100" dir="2700000" algn="tl">
                    <a:srgbClr val="000000">
                      <a:alpha val="43137"/>
                    </a:srgbClr>
                  </a:outerShdw>
                </a:effectLst>
                <a:latin typeface="Arial" panose="020B0604020202020204" pitchFamily="34" charset="0"/>
              </a:rPr>
              <a:t>En effet, nous allons </a:t>
            </a:r>
            <a:r>
              <a:rPr lang="fr-FR" sz="1800" b="1" i="0" u="none" strike="noStrike" dirty="0">
                <a:effectLst>
                  <a:outerShdw blurRad="38100" dist="38100" dir="2700000" algn="tl">
                    <a:srgbClr val="000000">
                      <a:alpha val="43137"/>
                    </a:srgbClr>
                  </a:outerShdw>
                </a:effectLst>
                <a:latin typeface="Arial" panose="020B0604020202020204" pitchFamily="34" charset="0"/>
              </a:rPr>
              <a:t>alterner à l'infinie une boucle</a:t>
            </a:r>
            <a:r>
              <a:rPr lang="fr-FR" sz="1800" b="0" i="0" u="none" strike="noStrike" dirty="0">
                <a:effectLst>
                  <a:outerShdw blurRad="38100" dist="38100" dir="2700000" algn="tl">
                    <a:srgbClr val="000000">
                      <a:alpha val="43137"/>
                    </a:srgbClr>
                  </a:outerShdw>
                </a:effectLst>
                <a:latin typeface="Arial" panose="020B0604020202020204" pitchFamily="34" charset="0"/>
              </a:rPr>
              <a:t> : </a:t>
            </a:r>
            <a:endParaRPr lang="fr-FR" dirty="0"/>
          </a:p>
        </p:txBody>
      </p:sp>
      <p:sp>
        <p:nvSpPr>
          <p:cNvPr id="6" name="ZoneTexte 5">
            <a:extLst>
              <a:ext uri="{FF2B5EF4-FFF2-40B4-BE49-F238E27FC236}">
                <a16:creationId xmlns:a16="http://schemas.microsoft.com/office/drawing/2014/main" id="{183A83E8-7927-888B-7FAC-556D21394249}"/>
              </a:ext>
            </a:extLst>
          </p:cNvPr>
          <p:cNvSpPr txBox="1"/>
          <p:nvPr/>
        </p:nvSpPr>
        <p:spPr>
          <a:xfrm>
            <a:off x="186267" y="5642890"/>
            <a:ext cx="10642600" cy="923330"/>
          </a:xfrm>
          <a:prstGeom prst="rect">
            <a:avLst/>
          </a:prstGeom>
          <a:noFill/>
        </p:spPr>
        <p:txBody>
          <a:bodyPr wrap="square">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fr-FR" sz="1800" b="0" i="0" u="none" strike="noStrike" dirty="0">
                <a:effectLst>
                  <a:outerShdw blurRad="38100" dist="38100" dir="2700000" algn="tl">
                    <a:srgbClr val="000000">
                      <a:alpha val="43137"/>
                    </a:srgbClr>
                  </a:outerShdw>
                </a:effectLst>
                <a:latin typeface="Arial" panose="020B0604020202020204" pitchFamily="34" charset="0"/>
              </a:rPr>
              <a:t>Afin de lire les </a:t>
            </a:r>
            <a:r>
              <a:rPr lang="fr-FR" sz="1800" b="1" i="0" u="none" strike="noStrike" dirty="0">
                <a:effectLst>
                  <a:outerShdw blurRad="38100" dist="38100" dir="2700000" algn="tl">
                    <a:srgbClr val="000000">
                      <a:alpha val="43137"/>
                    </a:srgbClr>
                  </a:outerShdw>
                </a:effectLst>
                <a:latin typeface="Arial" panose="020B0604020202020204" pitchFamily="34" charset="0"/>
              </a:rPr>
              <a:t>divers évènements</a:t>
            </a:r>
            <a:r>
              <a:rPr lang="fr-FR" sz="1800" b="0" i="0" u="none" strike="noStrike" dirty="0">
                <a:effectLst>
                  <a:outerShdw blurRad="38100" dist="38100" dir="2700000" algn="tl">
                    <a:srgbClr val="000000">
                      <a:alpha val="43137"/>
                    </a:srgbClr>
                  </a:outerShdw>
                </a:effectLst>
                <a:latin typeface="Arial" panose="020B0604020202020204" pitchFamily="34" charset="0"/>
              </a:rPr>
              <a:t> (fermeture de fenêtres, pression de touches etc...), nous allons également insérer avant chaque mise à jour une </a:t>
            </a:r>
            <a:r>
              <a:rPr lang="fr-FR" sz="1800" b="1" i="0" u="none" strike="noStrike" dirty="0">
                <a:effectLst>
                  <a:outerShdw blurRad="38100" dist="38100" dir="2700000" algn="tl">
                    <a:srgbClr val="000000">
                      <a:alpha val="43137"/>
                    </a:srgbClr>
                  </a:outerShdw>
                </a:effectLst>
                <a:latin typeface="Arial" panose="020B0604020202020204" pitchFamily="34" charset="0"/>
              </a:rPr>
              <a:t>boucle qui va récupérer</a:t>
            </a:r>
            <a:r>
              <a:rPr lang="fr-FR" sz="1800" b="0" i="0" u="none" strike="noStrike" dirty="0">
                <a:effectLst>
                  <a:outerShdw blurRad="38100" dist="38100" dir="2700000" algn="tl">
                    <a:srgbClr val="000000">
                      <a:alpha val="43137"/>
                    </a:srgbClr>
                  </a:outerShdw>
                </a:effectLst>
                <a:latin typeface="Arial" panose="020B0604020202020204" pitchFamily="34" charset="0"/>
              </a:rPr>
              <a:t> les </a:t>
            </a:r>
            <a:r>
              <a:rPr lang="fr-FR" sz="1800" b="1" i="0" u="none" strike="noStrike" dirty="0">
                <a:effectLst>
                  <a:outerShdw blurRad="38100" dist="38100" dir="2700000" algn="tl">
                    <a:srgbClr val="000000">
                      <a:alpha val="43137"/>
                    </a:srgbClr>
                  </a:outerShdw>
                </a:effectLst>
                <a:latin typeface="Arial" panose="020B0604020202020204" pitchFamily="34" charset="0"/>
              </a:rPr>
              <a:t>évènements reçus</a:t>
            </a:r>
            <a:r>
              <a:rPr lang="fr-FR" sz="1800" b="0" i="0" u="none" strike="noStrike" dirty="0">
                <a:effectLst>
                  <a:outerShdw blurRad="38100" dist="38100" dir="2700000" algn="tl">
                    <a:srgbClr val="000000">
                      <a:alpha val="43137"/>
                    </a:srgbClr>
                  </a:outerShdw>
                </a:effectLst>
                <a:latin typeface="Arial" panose="020B0604020202020204" pitchFamily="34" charset="0"/>
              </a:rPr>
              <a:t> depuis la dernière mise à jour.</a:t>
            </a:r>
            <a:endParaRPr lang="fr-FR" altLang="fr-FR" u="sng"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028" name="Picture 4">
            <a:extLst>
              <a:ext uri="{FF2B5EF4-FFF2-40B4-BE49-F238E27FC236}">
                <a16:creationId xmlns:a16="http://schemas.microsoft.com/office/drawing/2014/main" id="{D9E4F0F0-DA4D-1A68-2F34-E2ECEAA128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324" y="4817915"/>
            <a:ext cx="4551583" cy="354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94DEDB40-C215-0A64-FBB5-B2B6E83146A7}"/>
              </a:ext>
            </a:extLst>
          </p:cNvPr>
          <p:cNvPicPr>
            <a:picLocks noChangeAspect="1"/>
          </p:cNvPicPr>
          <p:nvPr/>
        </p:nvPicPr>
        <p:blipFill>
          <a:blip r:embed="rId6"/>
          <a:stretch>
            <a:fillRect/>
          </a:stretch>
        </p:blipFill>
        <p:spPr>
          <a:xfrm rot="21350609">
            <a:off x="10948344" y="843021"/>
            <a:ext cx="901352" cy="9013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3961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up)">
                                      <p:cBhvr>
                                        <p:cTn id="20" dur="500"/>
                                        <p:tgtEl>
                                          <p:spTgt spid="7">
                                            <p:txEl>
                                              <p:pRg st="1" end="1"/>
                                            </p:txEl>
                                          </p:spTgt>
                                        </p:tgtEl>
                                      </p:cBhvr>
                                    </p:animEffect>
                                  </p:childTnLst>
                                </p:cTn>
                              </p:par>
                              <p:par>
                                <p:cTn id="21" presetID="14" presetClass="entr" presetSubtype="10" fill="hold" nodeType="withEffect">
                                  <p:stCondLst>
                                    <p:cond delay="300"/>
                                  </p:stCondLst>
                                  <p:childTnLst>
                                    <p:set>
                                      <p:cBhvr>
                                        <p:cTn id="22" dur="1" fill="hold">
                                          <p:stCondLst>
                                            <p:cond delay="0"/>
                                          </p:stCondLst>
                                        </p:cTn>
                                        <p:tgtEl>
                                          <p:spTgt spid="1026"/>
                                        </p:tgtEl>
                                        <p:attrNameLst>
                                          <p:attrName>style.visibility</p:attrName>
                                        </p:attrNameLst>
                                      </p:cBhvr>
                                      <p:to>
                                        <p:strVal val="visible"/>
                                      </p:to>
                                    </p:set>
                                    <p:animEffect transition="in" filter="randombar(horizontal)">
                                      <p:cBhvr>
                                        <p:cTn id="23" dur="500"/>
                                        <p:tgtEl>
                                          <p:spTgt spid="1026"/>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wipe(up)">
                                      <p:cBhvr>
                                        <p:cTn id="26" dur="500"/>
                                        <p:tgtEl>
                                          <p:spTgt spid="4">
                                            <p:txEl>
                                              <p:pRg st="0" end="0"/>
                                            </p:txEl>
                                          </p:spTgt>
                                        </p:tgtEl>
                                      </p:cBhvr>
                                    </p:animEffect>
                                  </p:childTnLst>
                                </p:cTn>
                              </p:par>
                              <p:par>
                                <p:cTn id="27" presetID="14" presetClass="entr" presetSubtype="10" fill="hold" nodeType="withEffect">
                                  <p:stCondLst>
                                    <p:cond delay="1000"/>
                                  </p:stCondLst>
                                  <p:childTnLst>
                                    <p:set>
                                      <p:cBhvr>
                                        <p:cTn id="28" dur="1" fill="hold">
                                          <p:stCondLst>
                                            <p:cond delay="0"/>
                                          </p:stCondLst>
                                        </p:cTn>
                                        <p:tgtEl>
                                          <p:spTgt spid="1028"/>
                                        </p:tgtEl>
                                        <p:attrNameLst>
                                          <p:attrName>style.visibility</p:attrName>
                                        </p:attrNameLst>
                                      </p:cBhvr>
                                      <p:to>
                                        <p:strVal val="visible"/>
                                      </p:to>
                                    </p:set>
                                    <p:animEffect transition="in" filter="randombar(horizontal)">
                                      <p:cBhvr>
                                        <p:cTn id="29" dur="500"/>
                                        <p:tgtEl>
                                          <p:spTgt spid="1028"/>
                                        </p:tgtEl>
                                      </p:cBhvr>
                                    </p:animEffect>
                                  </p:childTnLst>
                                </p:cTn>
                              </p:par>
                              <p:par>
                                <p:cTn id="30" presetID="22" presetClass="entr" presetSubtype="1" fill="hold" grpId="0" nodeType="withEffect">
                                  <p:stCondLst>
                                    <p:cond delay="1500"/>
                                  </p:stCondLst>
                                  <p:childTnLst>
                                    <p:set>
                                      <p:cBhvr>
                                        <p:cTn id="31" dur="1" fill="hold">
                                          <p:stCondLst>
                                            <p:cond delay="0"/>
                                          </p:stCondLst>
                                        </p:cTn>
                                        <p:tgtEl>
                                          <p:spTgt spid="6">
                                            <p:txEl>
                                              <p:pRg st="0" end="0"/>
                                            </p:txEl>
                                          </p:spTgt>
                                        </p:tgtEl>
                                        <p:attrNameLst>
                                          <p:attrName>style.visibility</p:attrName>
                                        </p:attrNameLst>
                                      </p:cBhvr>
                                      <p:to>
                                        <p:strVal val="visible"/>
                                      </p:to>
                                    </p:set>
                                    <p:animEffect transition="in" filter="wipe(up)">
                                      <p:cBhvr>
                                        <p:cTn id="32"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P spid="4"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37E30B-392D-4691-8125-129E25AAA524}"/>
              </a:ext>
            </a:extLst>
          </p:cNvPr>
          <p:cNvSpPr>
            <a:spLocks noGrp="1"/>
          </p:cNvSpPr>
          <p:nvPr>
            <p:ph type="title"/>
          </p:nvPr>
        </p:nvSpPr>
        <p:spPr/>
        <p:txBody>
          <a:bodyPr rtlCol="0"/>
          <a:lstStyle/>
          <a:p>
            <a:pPr algn="ctr" rtl="0"/>
            <a:r>
              <a:rPr lang="fr-FR" b="1" dirty="0">
                <a:effectLst>
                  <a:outerShdw blurRad="38100" dist="38100" dir="2700000" algn="tl">
                    <a:srgbClr val="000000">
                      <a:alpha val="43137"/>
                    </a:srgbClr>
                  </a:outerShdw>
                </a:effectLst>
              </a:rPr>
              <a:t>Le fonctionnemen</a:t>
            </a:r>
            <a:r>
              <a:rPr lang="fr-FR" dirty="0">
                <a:effectLst>
                  <a:outerShdw blurRad="38100" dist="38100" dir="2700000" algn="tl">
                    <a:srgbClr val="000000">
                      <a:alpha val="43137"/>
                    </a:srgbClr>
                  </a:outerShdw>
                </a:effectLst>
              </a:rPr>
              <a:t>t | Le delta</a:t>
            </a:r>
            <a:endParaRPr lang="fr-FR" dirty="0"/>
          </a:p>
        </p:txBody>
      </p:sp>
      <p:sp>
        <p:nvSpPr>
          <p:cNvPr id="7" name="Rectangle 7">
            <a:extLst>
              <a:ext uri="{FF2B5EF4-FFF2-40B4-BE49-F238E27FC236}">
                <a16:creationId xmlns:a16="http://schemas.microsoft.com/office/drawing/2014/main" id="{16BBE5BB-77AC-8B0F-ADFD-F81C89E0CC99}"/>
              </a:ext>
            </a:extLst>
          </p:cNvPr>
          <p:cNvSpPr>
            <a:spLocks noChangeArrowheads="1"/>
          </p:cNvSpPr>
          <p:nvPr/>
        </p:nvSpPr>
        <p:spPr bwMode="auto">
          <a:xfrm>
            <a:off x="101601" y="2037506"/>
            <a:ext cx="11285303"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fr-FR" i="1" u="sng" dirty="0">
                <a:effectLst>
                  <a:outerShdw blurRad="38100" dist="38100" dir="2700000" algn="tl">
                    <a:srgbClr val="000000">
                      <a:alpha val="43137"/>
                    </a:srgbClr>
                  </a:outerShdw>
                </a:effectLst>
              </a:rPr>
              <a:t>Fonctionnement :</a:t>
            </a:r>
            <a:endParaRPr kumimoji="0" lang="fr-FR" altLang="fr-FR" b="0" i="0" u="none" strike="noStrike" cap="none" normalizeH="0" baseline="0" dirty="0">
              <a:ln>
                <a:noFill/>
              </a:ln>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rtl="0">
              <a:spcBef>
                <a:spcPts val="0"/>
              </a:spcBef>
              <a:spcAft>
                <a:spcPts val="0"/>
              </a:spcAft>
            </a:pPr>
            <a:r>
              <a:rPr lang="fr-FR" sz="1800" b="0" i="0" u="none" strike="noStrike" dirty="0">
                <a:effectLst>
                  <a:outerShdw blurRad="38100" dist="38100" dir="2700000" algn="tl">
                    <a:srgbClr val="000000">
                      <a:alpha val="43137"/>
                    </a:srgbClr>
                  </a:outerShdw>
                </a:effectLst>
                <a:latin typeface="Arial" panose="020B0604020202020204" pitchFamily="34" charset="0"/>
              </a:rPr>
              <a:t>Un des concepts les plus utilisés dans ce jeu est le concept de </a:t>
            </a:r>
            <a:r>
              <a:rPr lang="fr-FR" sz="1800" b="1" i="0" dirty="0">
                <a:effectLst>
                  <a:outerShdw blurRad="38100" dist="38100" dir="2700000" algn="tl">
                    <a:srgbClr val="000000">
                      <a:alpha val="43137"/>
                    </a:srgbClr>
                  </a:outerShdw>
                </a:effectLst>
                <a:latin typeface="Arial" panose="020B0604020202020204" pitchFamily="34" charset="0"/>
              </a:rPr>
              <a:t>delta</a:t>
            </a:r>
            <a:r>
              <a:rPr lang="fr-FR" sz="1800" b="0" i="0" u="none" strike="noStrike" dirty="0">
                <a:effectLst>
                  <a:outerShdw blurRad="38100" dist="38100" dir="2700000" algn="tl">
                    <a:srgbClr val="000000">
                      <a:alpha val="43137"/>
                    </a:srgbClr>
                  </a:outerShdw>
                </a:effectLst>
                <a:latin typeface="Arial" panose="020B0604020202020204" pitchFamily="34" charset="0"/>
              </a:rPr>
              <a:t>. Le delta est un </a:t>
            </a:r>
            <a:r>
              <a:rPr lang="fr-FR" sz="1800" b="1" i="0" u="none" strike="noStrike" dirty="0">
                <a:effectLst>
                  <a:outerShdw blurRad="38100" dist="38100" dir="2700000" algn="tl">
                    <a:srgbClr val="000000">
                      <a:alpha val="43137"/>
                    </a:srgbClr>
                  </a:outerShdw>
                </a:effectLst>
                <a:latin typeface="Arial" panose="020B0604020202020204" pitchFamily="34" charset="0"/>
              </a:rPr>
              <a:t>nombre flottant </a:t>
            </a:r>
            <a:r>
              <a:rPr lang="fr-FR" sz="1800" b="0" i="0" u="none" strike="noStrike" dirty="0">
                <a:effectLst>
                  <a:outerShdw blurRad="38100" dist="38100" dir="2700000" algn="tl">
                    <a:srgbClr val="000000">
                      <a:alpha val="43137"/>
                    </a:srgbClr>
                  </a:outerShdw>
                </a:effectLst>
                <a:latin typeface="Arial" panose="020B0604020202020204" pitchFamily="34" charset="0"/>
              </a:rPr>
              <a:t>qui correspond au </a:t>
            </a:r>
            <a:r>
              <a:rPr lang="fr-FR" sz="1800" b="1" i="0" u="none" strike="noStrike" dirty="0">
                <a:effectLst>
                  <a:outerShdw blurRad="38100" dist="38100" dir="2700000" algn="tl">
                    <a:srgbClr val="000000">
                      <a:alpha val="43137"/>
                    </a:srgbClr>
                  </a:outerShdw>
                </a:effectLst>
                <a:latin typeface="Arial" panose="020B0604020202020204" pitchFamily="34" charset="0"/>
              </a:rPr>
              <a:t>nombre de secondes </a:t>
            </a:r>
            <a:r>
              <a:rPr lang="fr-FR" sz="1800" b="0" i="0" u="none" strike="noStrike" dirty="0">
                <a:effectLst>
                  <a:outerShdw blurRad="38100" dist="38100" dir="2700000" algn="tl">
                    <a:srgbClr val="000000">
                      <a:alpha val="43137"/>
                    </a:srgbClr>
                  </a:outerShdw>
                </a:effectLst>
                <a:latin typeface="Arial" panose="020B0604020202020204" pitchFamily="34" charset="0"/>
              </a:rPr>
              <a:t>écoulées depuis la </a:t>
            </a:r>
            <a:r>
              <a:rPr lang="fr-FR" sz="1800" b="1" i="0" u="none" strike="noStrike" dirty="0">
                <a:effectLst>
                  <a:outerShdw blurRad="38100" dist="38100" dir="2700000" algn="tl">
                    <a:srgbClr val="000000">
                      <a:alpha val="43137"/>
                    </a:srgbClr>
                  </a:outerShdw>
                </a:effectLst>
                <a:latin typeface="Arial" panose="020B0604020202020204" pitchFamily="34" charset="0"/>
              </a:rPr>
              <a:t>dernière mise à jour</a:t>
            </a:r>
            <a:r>
              <a:rPr lang="fr-FR" sz="1800" b="0" i="0" u="none" strike="noStrike" dirty="0">
                <a:effectLst>
                  <a:outerShdw blurRad="38100" dist="38100" dir="2700000" algn="tl">
                    <a:srgbClr val="000000">
                      <a:alpha val="43137"/>
                    </a:srgbClr>
                  </a:outerShdw>
                </a:effectLst>
                <a:latin typeface="Arial" panose="020B0604020202020204" pitchFamily="34" charset="0"/>
              </a:rPr>
              <a:t>. </a:t>
            </a:r>
          </a:p>
          <a:p>
            <a:pPr algn="just" rtl="0">
              <a:spcBef>
                <a:spcPts val="0"/>
              </a:spcBef>
              <a:spcAft>
                <a:spcPts val="0"/>
              </a:spcAft>
            </a:pPr>
            <a:endParaRPr lang="fr-FR" dirty="0">
              <a:effectLst>
                <a:outerShdw blurRad="38100" dist="38100" dir="2700000" algn="tl">
                  <a:srgbClr val="000000">
                    <a:alpha val="43137"/>
                  </a:srgbClr>
                </a:outerShdw>
              </a:effectLst>
              <a:latin typeface="Arial" panose="020B0604020202020204" pitchFamily="34" charset="0"/>
            </a:endParaRPr>
          </a:p>
          <a:p>
            <a:pPr algn="just" rtl="0">
              <a:spcBef>
                <a:spcPts val="0"/>
              </a:spcBef>
              <a:spcAft>
                <a:spcPts val="0"/>
              </a:spcAft>
            </a:pPr>
            <a:r>
              <a:rPr lang="fr-FR" sz="1800" b="0" i="0" u="none" strike="noStrike" dirty="0">
                <a:effectLst>
                  <a:outerShdw blurRad="38100" dist="38100" dir="2700000" algn="tl">
                    <a:srgbClr val="000000">
                      <a:alpha val="43137"/>
                    </a:srgbClr>
                  </a:outerShdw>
                </a:effectLst>
                <a:latin typeface="Arial" panose="020B0604020202020204" pitchFamily="34" charset="0"/>
              </a:rPr>
              <a:t>L'utilité est que le delta permet d'exprimer des valeurs en unités et d'être certains que si le nombre de mises à jour fluctue beaucoup, nous n'aurons pas de mouvements/animation saccadés.</a:t>
            </a:r>
            <a:endParaRPr lang="fr-FR" b="0" dirty="0">
              <a:effectLst>
                <a:outerShdw blurRad="38100" dist="38100" dir="2700000" algn="tl">
                  <a:srgbClr val="000000">
                    <a:alpha val="43137"/>
                  </a:srgbClr>
                </a:outerShdw>
              </a:effectLst>
            </a:endParaRPr>
          </a:p>
          <a:p>
            <a:pPr algn="just" rtl="0">
              <a:spcBef>
                <a:spcPts val="0"/>
              </a:spcBef>
              <a:spcAft>
                <a:spcPts val="0"/>
              </a:spcAft>
            </a:pPr>
            <a:endParaRPr lang="fr-FR" sz="1800" b="0" i="0" u="none" strike="noStrike" dirty="0">
              <a:effectLst>
                <a:outerShdw blurRad="38100" dist="38100" dir="2700000" algn="tl">
                  <a:srgbClr val="000000">
                    <a:alpha val="43137"/>
                  </a:srgbClr>
                </a:outerShdw>
              </a:effectLst>
              <a:latin typeface="Arial" panose="020B0604020202020204" pitchFamily="34" charset="0"/>
            </a:endParaRPr>
          </a:p>
          <a:p>
            <a:pPr algn="just" rtl="0">
              <a:spcBef>
                <a:spcPts val="0"/>
              </a:spcBef>
              <a:spcAft>
                <a:spcPts val="0"/>
              </a:spcAft>
            </a:pPr>
            <a:r>
              <a:rPr lang="fr-FR" sz="1800" b="0" i="0" u="none" strike="noStrike" dirty="0">
                <a:effectLst>
                  <a:outerShdw blurRad="38100" dist="38100" dir="2700000" algn="tl">
                    <a:srgbClr val="000000">
                      <a:alpha val="43137"/>
                    </a:srgbClr>
                  </a:outerShdw>
                </a:effectLst>
                <a:latin typeface="Arial" panose="020B0604020202020204" pitchFamily="34" charset="0"/>
              </a:rPr>
              <a:t>Par exemple, la vitesse du joueur est exprimée en pixels/s, et est multipliée par le delta quand il est en mouvement. Ce qui fait que, si nous avons 60 mises à jour par secondes et que d'un moment nous passons à 127, alors les mouvements du joueur seront toujours fluides.</a:t>
            </a:r>
            <a:endParaRPr lang="fr-FR" b="0" dirty="0">
              <a:effectLst>
                <a:outerShdw blurRad="38100" dist="38100" dir="2700000" algn="tl">
                  <a:srgbClr val="000000">
                    <a:alpha val="43137"/>
                  </a:srgbClr>
                </a:outerShdw>
              </a:effectLst>
            </a:endParaRPr>
          </a:p>
          <a:p>
            <a:br>
              <a:rPr lang="fr-FR" dirty="0"/>
            </a:br>
            <a:endParaRPr lang="fr-FR" b="0" dirty="0">
              <a:effectLst>
                <a:outerShdw blurRad="38100" dist="38100" dir="2700000" algn="tl">
                  <a:srgbClr val="000000">
                    <a:alpha val="43137"/>
                  </a:srgbClr>
                </a:outerShdw>
              </a:effectLst>
            </a:endParaRPr>
          </a:p>
        </p:txBody>
      </p:sp>
      <p:pic>
        <p:nvPicPr>
          <p:cNvPr id="10" name="Image 9">
            <a:extLst>
              <a:ext uri="{FF2B5EF4-FFF2-40B4-BE49-F238E27FC236}">
                <a16:creationId xmlns:a16="http://schemas.microsoft.com/office/drawing/2014/main" id="{84E500D3-62B7-FC9F-E165-F334F824791D}"/>
              </a:ext>
            </a:extLst>
          </p:cNvPr>
          <p:cNvPicPr>
            <a:picLocks noChangeAspect="1"/>
          </p:cNvPicPr>
          <p:nvPr/>
        </p:nvPicPr>
        <p:blipFill>
          <a:blip r:embed="rId3"/>
          <a:stretch>
            <a:fillRect/>
          </a:stretch>
        </p:blipFill>
        <p:spPr>
          <a:xfrm>
            <a:off x="11003224" y="5740435"/>
            <a:ext cx="1117565" cy="1117565"/>
          </a:xfrm>
          <a:prstGeom prst="rect">
            <a:avLst/>
          </a:prstGeom>
          <a:ln>
            <a:noFill/>
          </a:ln>
          <a:effectLst>
            <a:outerShdw blurRad="292100" dist="139700" dir="2700000" algn="tl" rotWithShape="0">
              <a:srgbClr val="333333">
                <a:alpha val="65000"/>
              </a:srgbClr>
            </a:outerShdw>
          </a:effectLst>
        </p:spPr>
      </p:pic>
      <p:sp>
        <p:nvSpPr>
          <p:cNvPr id="3" name="ZoneTexte 2">
            <a:extLst>
              <a:ext uri="{FF2B5EF4-FFF2-40B4-BE49-F238E27FC236}">
                <a16:creationId xmlns:a16="http://schemas.microsoft.com/office/drawing/2014/main" id="{E7E68E19-D1EF-757C-C3B9-B4D707630E50}"/>
              </a:ext>
            </a:extLst>
          </p:cNvPr>
          <p:cNvSpPr txBox="1"/>
          <p:nvPr/>
        </p:nvSpPr>
        <p:spPr>
          <a:xfrm>
            <a:off x="2985262" y="4975199"/>
            <a:ext cx="1346200" cy="369332"/>
          </a:xfrm>
          <a:prstGeom prst="rect">
            <a:avLst/>
          </a:prstGeom>
          <a:noFill/>
        </p:spPr>
        <p:txBody>
          <a:bodyPr wrap="square" rtlCol="0">
            <a:spAutoFit/>
          </a:bodyPr>
          <a:lstStyle/>
          <a:p>
            <a:r>
              <a:rPr lang="fr-FR" b="1" u="sng" dirty="0">
                <a:effectLst>
                  <a:outerShdw blurRad="38100" dist="38100" dir="2700000" algn="tl">
                    <a:srgbClr val="000000">
                      <a:alpha val="43137"/>
                    </a:srgbClr>
                  </a:outerShdw>
                </a:effectLst>
              </a:rPr>
              <a:t>60 fps</a:t>
            </a:r>
          </a:p>
        </p:txBody>
      </p:sp>
      <p:sp>
        <p:nvSpPr>
          <p:cNvPr id="4" name="ZoneTexte 3">
            <a:extLst>
              <a:ext uri="{FF2B5EF4-FFF2-40B4-BE49-F238E27FC236}">
                <a16:creationId xmlns:a16="http://schemas.microsoft.com/office/drawing/2014/main" id="{9CCE27A6-E31C-8334-8562-47ABB174B67D}"/>
              </a:ext>
            </a:extLst>
          </p:cNvPr>
          <p:cNvSpPr txBox="1"/>
          <p:nvPr/>
        </p:nvSpPr>
        <p:spPr>
          <a:xfrm>
            <a:off x="6887633" y="4975199"/>
            <a:ext cx="1346200" cy="369332"/>
          </a:xfrm>
          <a:prstGeom prst="rect">
            <a:avLst/>
          </a:prstGeom>
          <a:noFill/>
        </p:spPr>
        <p:txBody>
          <a:bodyPr wrap="square" rtlCol="0">
            <a:spAutoFit/>
          </a:bodyPr>
          <a:lstStyle/>
          <a:p>
            <a:r>
              <a:rPr lang="fr-FR" b="1" u="sng" dirty="0">
                <a:effectLst>
                  <a:outerShdw blurRad="38100" dist="38100" dir="2700000" algn="tl">
                    <a:srgbClr val="000000">
                      <a:alpha val="43137"/>
                    </a:srgbClr>
                  </a:outerShdw>
                </a:effectLst>
              </a:rPr>
              <a:t>127 fps</a:t>
            </a:r>
          </a:p>
        </p:txBody>
      </p:sp>
      <p:pic>
        <p:nvPicPr>
          <p:cNvPr id="6" name="Image 5">
            <a:extLst>
              <a:ext uri="{FF2B5EF4-FFF2-40B4-BE49-F238E27FC236}">
                <a16:creationId xmlns:a16="http://schemas.microsoft.com/office/drawing/2014/main" id="{959D7582-C299-67B8-FB42-08C496F65A0A}"/>
              </a:ext>
            </a:extLst>
          </p:cNvPr>
          <p:cNvPicPr>
            <a:picLocks noChangeAspect="1"/>
          </p:cNvPicPr>
          <p:nvPr/>
        </p:nvPicPr>
        <p:blipFill>
          <a:blip r:embed="rId4"/>
          <a:stretch>
            <a:fillRect/>
          </a:stretch>
        </p:blipFill>
        <p:spPr>
          <a:xfrm>
            <a:off x="1342595" y="5453826"/>
            <a:ext cx="952633" cy="952633"/>
          </a:xfrm>
          <a:prstGeom prst="rect">
            <a:avLst/>
          </a:prstGeom>
        </p:spPr>
      </p:pic>
      <p:pic>
        <p:nvPicPr>
          <p:cNvPr id="9" name="Image 8">
            <a:extLst>
              <a:ext uri="{FF2B5EF4-FFF2-40B4-BE49-F238E27FC236}">
                <a16:creationId xmlns:a16="http://schemas.microsoft.com/office/drawing/2014/main" id="{354045A1-BCA6-3DF2-41CB-20803A1A4137}"/>
              </a:ext>
            </a:extLst>
          </p:cNvPr>
          <p:cNvPicPr>
            <a:picLocks noChangeAspect="1"/>
          </p:cNvPicPr>
          <p:nvPr/>
        </p:nvPicPr>
        <p:blipFill>
          <a:blip r:embed="rId4"/>
          <a:stretch>
            <a:fillRect/>
          </a:stretch>
        </p:blipFill>
        <p:spPr>
          <a:xfrm>
            <a:off x="5267935" y="5457301"/>
            <a:ext cx="952633" cy="952633"/>
          </a:xfrm>
          <a:prstGeom prst="rect">
            <a:avLst/>
          </a:prstGeom>
        </p:spPr>
      </p:pic>
      <p:pic>
        <p:nvPicPr>
          <p:cNvPr id="15" name="Image 14">
            <a:extLst>
              <a:ext uri="{FF2B5EF4-FFF2-40B4-BE49-F238E27FC236}">
                <a16:creationId xmlns:a16="http://schemas.microsoft.com/office/drawing/2014/main" id="{526C8166-2B81-F236-8225-BFD3D2D52F83}"/>
              </a:ext>
            </a:extLst>
          </p:cNvPr>
          <p:cNvPicPr>
            <a:picLocks noChangeAspect="1"/>
          </p:cNvPicPr>
          <p:nvPr/>
        </p:nvPicPr>
        <p:blipFill>
          <a:blip r:embed="rId5"/>
          <a:stretch>
            <a:fillRect/>
          </a:stretch>
        </p:blipFill>
        <p:spPr>
          <a:xfrm>
            <a:off x="2204649" y="6075231"/>
            <a:ext cx="447972" cy="447972"/>
          </a:xfrm>
          <a:prstGeom prst="rect">
            <a:avLst/>
          </a:prstGeom>
        </p:spPr>
      </p:pic>
      <p:pic>
        <p:nvPicPr>
          <p:cNvPr id="16" name="Image 15">
            <a:extLst>
              <a:ext uri="{FF2B5EF4-FFF2-40B4-BE49-F238E27FC236}">
                <a16:creationId xmlns:a16="http://schemas.microsoft.com/office/drawing/2014/main" id="{C0EB0B5F-DEC9-476C-B0F6-AA60A96475CA}"/>
              </a:ext>
            </a:extLst>
          </p:cNvPr>
          <p:cNvPicPr>
            <a:picLocks noChangeAspect="1"/>
          </p:cNvPicPr>
          <p:nvPr/>
        </p:nvPicPr>
        <p:blipFill>
          <a:blip r:embed="rId5"/>
          <a:stretch>
            <a:fillRect/>
          </a:stretch>
        </p:blipFill>
        <p:spPr>
          <a:xfrm>
            <a:off x="6130927" y="6054199"/>
            <a:ext cx="447972" cy="447972"/>
          </a:xfrm>
          <a:prstGeom prst="rect">
            <a:avLst/>
          </a:prstGeom>
        </p:spPr>
      </p:pic>
      <p:pic>
        <p:nvPicPr>
          <p:cNvPr id="20" name="Image 19">
            <a:extLst>
              <a:ext uri="{FF2B5EF4-FFF2-40B4-BE49-F238E27FC236}">
                <a16:creationId xmlns:a16="http://schemas.microsoft.com/office/drawing/2014/main" id="{60734F02-1199-E987-2E6B-67712302F5B8}"/>
              </a:ext>
            </a:extLst>
          </p:cNvPr>
          <p:cNvPicPr>
            <a:picLocks noChangeAspect="1"/>
          </p:cNvPicPr>
          <p:nvPr/>
        </p:nvPicPr>
        <p:blipFill>
          <a:blip r:embed="rId6"/>
          <a:stretch>
            <a:fillRect/>
          </a:stretch>
        </p:blipFill>
        <p:spPr>
          <a:xfrm rot="452731">
            <a:off x="10982395" y="834332"/>
            <a:ext cx="904178" cy="9041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443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22" presetClass="entr" presetSubtype="1"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Effect transition="in" filter="wipe(up)">
                                      <p:cBhvr>
                                        <p:cTn id="16" dur="500"/>
                                        <p:tgtEl>
                                          <p:spTgt spid="7">
                                            <p:txEl>
                                              <p:pRg st="0" end="0"/>
                                            </p:txEl>
                                          </p:spTgt>
                                        </p:tgtEl>
                                      </p:cBhvr>
                                    </p:animEffect>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7">
                                            <p:txEl>
                                              <p:pRg st="1" end="1"/>
                                            </p:txEl>
                                          </p:spTgt>
                                        </p:tgtEl>
                                        <p:attrNameLst>
                                          <p:attrName>style.visibility</p:attrName>
                                        </p:attrNameLst>
                                      </p:cBhvr>
                                      <p:to>
                                        <p:strVal val="visible"/>
                                      </p:to>
                                    </p:set>
                                    <p:animEffect transition="in" filter="wipe(up)">
                                      <p:cBhvr>
                                        <p:cTn id="20" dur="500"/>
                                        <p:tgtEl>
                                          <p:spTgt spid="7">
                                            <p:txEl>
                                              <p:pRg st="1" end="1"/>
                                            </p:txEl>
                                          </p:spTgt>
                                        </p:tgtEl>
                                      </p:cBhvr>
                                    </p:animEffect>
                                  </p:childTnLst>
                                </p:cTn>
                              </p:par>
                            </p:childTnLst>
                          </p:cTn>
                        </p:par>
                        <p:par>
                          <p:cTn id="21" fill="hold">
                            <p:stCondLst>
                              <p:cond delay="1500"/>
                            </p:stCondLst>
                            <p:childTnLst>
                              <p:par>
                                <p:cTn id="22" presetID="22" presetClass="entr" presetSubtype="1" fill="hold" grpId="0" nodeType="afterEffect">
                                  <p:stCondLst>
                                    <p:cond delay="0"/>
                                  </p:stCondLst>
                                  <p:childTnLst>
                                    <p:set>
                                      <p:cBhvr>
                                        <p:cTn id="23" dur="1" fill="hold">
                                          <p:stCondLst>
                                            <p:cond delay="0"/>
                                          </p:stCondLst>
                                        </p:cTn>
                                        <p:tgtEl>
                                          <p:spTgt spid="7">
                                            <p:txEl>
                                              <p:pRg st="3" end="3"/>
                                            </p:txEl>
                                          </p:spTgt>
                                        </p:tgtEl>
                                        <p:attrNameLst>
                                          <p:attrName>style.visibility</p:attrName>
                                        </p:attrNameLst>
                                      </p:cBhvr>
                                      <p:to>
                                        <p:strVal val="visible"/>
                                      </p:to>
                                    </p:set>
                                    <p:animEffect transition="in" filter="wipe(up)">
                                      <p:cBhvr>
                                        <p:cTn id="24" dur="500"/>
                                        <p:tgtEl>
                                          <p:spTgt spid="7">
                                            <p:txEl>
                                              <p:pRg st="3" end="3"/>
                                            </p:txEl>
                                          </p:spTgt>
                                        </p:tgtEl>
                                      </p:cBhvr>
                                    </p:animEffect>
                                  </p:childTnLst>
                                </p:cTn>
                              </p:par>
                            </p:childTnLst>
                          </p:cTn>
                        </p:par>
                        <p:par>
                          <p:cTn id="25" fill="hold">
                            <p:stCondLst>
                              <p:cond delay="2000"/>
                            </p:stCondLst>
                            <p:childTnLst>
                              <p:par>
                                <p:cTn id="26" presetID="22" presetClass="entr" presetSubtype="1" fill="hold" grpId="0" nodeType="after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wipe(up)">
                                      <p:cBhvr>
                                        <p:cTn id="28" dur="500"/>
                                        <p:tgtEl>
                                          <p:spTgt spid="7">
                                            <p:txEl>
                                              <p:pRg st="5" end="5"/>
                                            </p:txEl>
                                          </p:spTgt>
                                        </p:tgtEl>
                                      </p:cBhvr>
                                    </p:animEffect>
                                  </p:childTnLst>
                                </p:cTn>
                              </p:par>
                            </p:childTnLst>
                          </p:cTn>
                        </p:par>
                        <p:par>
                          <p:cTn id="29" fill="hold">
                            <p:stCondLst>
                              <p:cond delay="2500"/>
                            </p:stCondLst>
                            <p:childTnLst>
                              <p:par>
                                <p:cTn id="30" presetID="22" presetClass="entr" presetSubtype="1" fill="hold" grpId="0" nodeType="after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up)">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500"/>
                                        <p:tgtEl>
                                          <p:spTgt spid="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26"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80">
                                          <p:stCondLst>
                                            <p:cond delay="0"/>
                                          </p:stCondLst>
                                        </p:cTn>
                                        <p:tgtEl>
                                          <p:spTgt spid="9"/>
                                        </p:tgtEl>
                                      </p:cBhvr>
                                    </p:animEffect>
                                    <p:anim calcmode="lin" valueType="num">
                                      <p:cBhvr>
                                        <p:cTn id="4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9" dur="26">
                                          <p:stCondLst>
                                            <p:cond delay="650"/>
                                          </p:stCondLst>
                                        </p:cTn>
                                        <p:tgtEl>
                                          <p:spTgt spid="9"/>
                                        </p:tgtEl>
                                      </p:cBhvr>
                                      <p:to x="100000" y="60000"/>
                                    </p:animScale>
                                    <p:animScale>
                                      <p:cBhvr>
                                        <p:cTn id="50" dur="166" decel="50000">
                                          <p:stCondLst>
                                            <p:cond delay="676"/>
                                          </p:stCondLst>
                                        </p:cTn>
                                        <p:tgtEl>
                                          <p:spTgt spid="9"/>
                                        </p:tgtEl>
                                      </p:cBhvr>
                                      <p:to x="100000" y="100000"/>
                                    </p:animScale>
                                    <p:animScale>
                                      <p:cBhvr>
                                        <p:cTn id="51" dur="26">
                                          <p:stCondLst>
                                            <p:cond delay="1312"/>
                                          </p:stCondLst>
                                        </p:cTn>
                                        <p:tgtEl>
                                          <p:spTgt spid="9"/>
                                        </p:tgtEl>
                                      </p:cBhvr>
                                      <p:to x="100000" y="80000"/>
                                    </p:animScale>
                                    <p:animScale>
                                      <p:cBhvr>
                                        <p:cTn id="52" dur="166" decel="50000">
                                          <p:stCondLst>
                                            <p:cond delay="1338"/>
                                          </p:stCondLst>
                                        </p:cTn>
                                        <p:tgtEl>
                                          <p:spTgt spid="9"/>
                                        </p:tgtEl>
                                      </p:cBhvr>
                                      <p:to x="100000" y="100000"/>
                                    </p:animScale>
                                    <p:animScale>
                                      <p:cBhvr>
                                        <p:cTn id="53" dur="26">
                                          <p:stCondLst>
                                            <p:cond delay="1642"/>
                                          </p:stCondLst>
                                        </p:cTn>
                                        <p:tgtEl>
                                          <p:spTgt spid="9"/>
                                        </p:tgtEl>
                                      </p:cBhvr>
                                      <p:to x="100000" y="90000"/>
                                    </p:animScale>
                                    <p:animScale>
                                      <p:cBhvr>
                                        <p:cTn id="54" dur="166" decel="50000">
                                          <p:stCondLst>
                                            <p:cond delay="1668"/>
                                          </p:stCondLst>
                                        </p:cTn>
                                        <p:tgtEl>
                                          <p:spTgt spid="9"/>
                                        </p:tgtEl>
                                      </p:cBhvr>
                                      <p:to x="100000" y="100000"/>
                                    </p:animScale>
                                    <p:animScale>
                                      <p:cBhvr>
                                        <p:cTn id="55" dur="26">
                                          <p:stCondLst>
                                            <p:cond delay="1808"/>
                                          </p:stCondLst>
                                        </p:cTn>
                                        <p:tgtEl>
                                          <p:spTgt spid="9"/>
                                        </p:tgtEl>
                                      </p:cBhvr>
                                      <p:to x="100000" y="95000"/>
                                    </p:animScale>
                                    <p:animScale>
                                      <p:cBhvr>
                                        <p:cTn id="56" dur="166" decel="50000">
                                          <p:stCondLst>
                                            <p:cond delay="1834"/>
                                          </p:stCondLst>
                                        </p:cTn>
                                        <p:tgtEl>
                                          <p:spTgt spid="9"/>
                                        </p:tgtEl>
                                      </p:cBhvr>
                                      <p:to x="100000" y="100000"/>
                                    </p:animScale>
                                  </p:childTnLst>
                                </p:cTn>
                              </p:par>
                              <p:par>
                                <p:cTn id="57" presetID="26" presetClass="entr" presetSubtype="0" fill="hold" nodeType="withEffect">
                                  <p:stCondLst>
                                    <p:cond delay="0"/>
                                  </p:stCondLst>
                                  <p:childTnLst>
                                    <p:set>
                                      <p:cBhvr>
                                        <p:cTn id="58" dur="1" fill="hold">
                                          <p:stCondLst>
                                            <p:cond delay="0"/>
                                          </p:stCondLst>
                                        </p:cTn>
                                        <p:tgtEl>
                                          <p:spTgt spid="6"/>
                                        </p:tgtEl>
                                        <p:attrNameLst>
                                          <p:attrName>style.visibility</p:attrName>
                                        </p:attrNameLst>
                                      </p:cBhvr>
                                      <p:to>
                                        <p:strVal val="visible"/>
                                      </p:to>
                                    </p:set>
                                    <p:animEffect transition="in" filter="wipe(down)">
                                      <p:cBhvr>
                                        <p:cTn id="59" dur="580">
                                          <p:stCondLst>
                                            <p:cond delay="0"/>
                                          </p:stCondLst>
                                        </p:cTn>
                                        <p:tgtEl>
                                          <p:spTgt spid="6"/>
                                        </p:tgtEl>
                                      </p:cBhvr>
                                    </p:animEffect>
                                    <p:anim calcmode="lin" valueType="num">
                                      <p:cBhvr>
                                        <p:cTn id="60"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61"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62"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63"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64"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65" dur="26">
                                          <p:stCondLst>
                                            <p:cond delay="650"/>
                                          </p:stCondLst>
                                        </p:cTn>
                                        <p:tgtEl>
                                          <p:spTgt spid="6"/>
                                        </p:tgtEl>
                                      </p:cBhvr>
                                      <p:to x="100000" y="60000"/>
                                    </p:animScale>
                                    <p:animScale>
                                      <p:cBhvr>
                                        <p:cTn id="66" dur="166" decel="50000">
                                          <p:stCondLst>
                                            <p:cond delay="676"/>
                                          </p:stCondLst>
                                        </p:cTn>
                                        <p:tgtEl>
                                          <p:spTgt spid="6"/>
                                        </p:tgtEl>
                                      </p:cBhvr>
                                      <p:to x="100000" y="100000"/>
                                    </p:animScale>
                                    <p:animScale>
                                      <p:cBhvr>
                                        <p:cTn id="67" dur="26">
                                          <p:stCondLst>
                                            <p:cond delay="1312"/>
                                          </p:stCondLst>
                                        </p:cTn>
                                        <p:tgtEl>
                                          <p:spTgt spid="6"/>
                                        </p:tgtEl>
                                      </p:cBhvr>
                                      <p:to x="100000" y="80000"/>
                                    </p:animScale>
                                    <p:animScale>
                                      <p:cBhvr>
                                        <p:cTn id="68" dur="166" decel="50000">
                                          <p:stCondLst>
                                            <p:cond delay="1338"/>
                                          </p:stCondLst>
                                        </p:cTn>
                                        <p:tgtEl>
                                          <p:spTgt spid="6"/>
                                        </p:tgtEl>
                                      </p:cBhvr>
                                      <p:to x="100000" y="100000"/>
                                    </p:animScale>
                                    <p:animScale>
                                      <p:cBhvr>
                                        <p:cTn id="69" dur="26">
                                          <p:stCondLst>
                                            <p:cond delay="1642"/>
                                          </p:stCondLst>
                                        </p:cTn>
                                        <p:tgtEl>
                                          <p:spTgt spid="6"/>
                                        </p:tgtEl>
                                      </p:cBhvr>
                                      <p:to x="100000" y="90000"/>
                                    </p:animScale>
                                    <p:animScale>
                                      <p:cBhvr>
                                        <p:cTn id="70" dur="166" decel="50000">
                                          <p:stCondLst>
                                            <p:cond delay="1668"/>
                                          </p:stCondLst>
                                        </p:cTn>
                                        <p:tgtEl>
                                          <p:spTgt spid="6"/>
                                        </p:tgtEl>
                                      </p:cBhvr>
                                      <p:to x="100000" y="100000"/>
                                    </p:animScale>
                                    <p:animScale>
                                      <p:cBhvr>
                                        <p:cTn id="71" dur="26">
                                          <p:stCondLst>
                                            <p:cond delay="1808"/>
                                          </p:stCondLst>
                                        </p:cTn>
                                        <p:tgtEl>
                                          <p:spTgt spid="6"/>
                                        </p:tgtEl>
                                      </p:cBhvr>
                                      <p:to x="100000" y="95000"/>
                                    </p:animScale>
                                    <p:animScale>
                                      <p:cBhvr>
                                        <p:cTn id="72" dur="166" decel="50000">
                                          <p:stCondLst>
                                            <p:cond delay="1834"/>
                                          </p:stCondLst>
                                        </p:cTn>
                                        <p:tgtEl>
                                          <p:spTgt spid="6"/>
                                        </p:tgtEl>
                                      </p:cBhvr>
                                      <p:to x="100000" y="100000"/>
                                    </p:animScale>
                                  </p:childTnLst>
                                </p:cTn>
                              </p:par>
                              <p:par>
                                <p:cTn id="73" presetID="26"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animEffect transition="in" filter="wipe(down)">
                                      <p:cBhvr>
                                        <p:cTn id="75" dur="580">
                                          <p:stCondLst>
                                            <p:cond delay="0"/>
                                          </p:stCondLst>
                                        </p:cTn>
                                        <p:tgtEl>
                                          <p:spTgt spid="15"/>
                                        </p:tgtEl>
                                      </p:cBhvr>
                                    </p:animEffect>
                                    <p:anim calcmode="lin" valueType="num">
                                      <p:cBhvr>
                                        <p:cTn id="76"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81" dur="26">
                                          <p:stCondLst>
                                            <p:cond delay="650"/>
                                          </p:stCondLst>
                                        </p:cTn>
                                        <p:tgtEl>
                                          <p:spTgt spid="15"/>
                                        </p:tgtEl>
                                      </p:cBhvr>
                                      <p:to x="100000" y="60000"/>
                                    </p:animScale>
                                    <p:animScale>
                                      <p:cBhvr>
                                        <p:cTn id="82" dur="166" decel="50000">
                                          <p:stCondLst>
                                            <p:cond delay="676"/>
                                          </p:stCondLst>
                                        </p:cTn>
                                        <p:tgtEl>
                                          <p:spTgt spid="15"/>
                                        </p:tgtEl>
                                      </p:cBhvr>
                                      <p:to x="100000" y="100000"/>
                                    </p:animScale>
                                    <p:animScale>
                                      <p:cBhvr>
                                        <p:cTn id="83" dur="26">
                                          <p:stCondLst>
                                            <p:cond delay="1312"/>
                                          </p:stCondLst>
                                        </p:cTn>
                                        <p:tgtEl>
                                          <p:spTgt spid="15"/>
                                        </p:tgtEl>
                                      </p:cBhvr>
                                      <p:to x="100000" y="80000"/>
                                    </p:animScale>
                                    <p:animScale>
                                      <p:cBhvr>
                                        <p:cTn id="84" dur="166" decel="50000">
                                          <p:stCondLst>
                                            <p:cond delay="1338"/>
                                          </p:stCondLst>
                                        </p:cTn>
                                        <p:tgtEl>
                                          <p:spTgt spid="15"/>
                                        </p:tgtEl>
                                      </p:cBhvr>
                                      <p:to x="100000" y="100000"/>
                                    </p:animScale>
                                    <p:animScale>
                                      <p:cBhvr>
                                        <p:cTn id="85" dur="26">
                                          <p:stCondLst>
                                            <p:cond delay="1642"/>
                                          </p:stCondLst>
                                        </p:cTn>
                                        <p:tgtEl>
                                          <p:spTgt spid="15"/>
                                        </p:tgtEl>
                                      </p:cBhvr>
                                      <p:to x="100000" y="90000"/>
                                    </p:animScale>
                                    <p:animScale>
                                      <p:cBhvr>
                                        <p:cTn id="86" dur="166" decel="50000">
                                          <p:stCondLst>
                                            <p:cond delay="1668"/>
                                          </p:stCondLst>
                                        </p:cTn>
                                        <p:tgtEl>
                                          <p:spTgt spid="15"/>
                                        </p:tgtEl>
                                      </p:cBhvr>
                                      <p:to x="100000" y="100000"/>
                                    </p:animScale>
                                    <p:animScale>
                                      <p:cBhvr>
                                        <p:cTn id="87" dur="26">
                                          <p:stCondLst>
                                            <p:cond delay="1808"/>
                                          </p:stCondLst>
                                        </p:cTn>
                                        <p:tgtEl>
                                          <p:spTgt spid="15"/>
                                        </p:tgtEl>
                                      </p:cBhvr>
                                      <p:to x="100000" y="95000"/>
                                    </p:animScale>
                                    <p:animScale>
                                      <p:cBhvr>
                                        <p:cTn id="88" dur="166" decel="50000">
                                          <p:stCondLst>
                                            <p:cond delay="1834"/>
                                          </p:stCondLst>
                                        </p:cTn>
                                        <p:tgtEl>
                                          <p:spTgt spid="15"/>
                                        </p:tgtEl>
                                      </p:cBhvr>
                                      <p:to x="100000" y="100000"/>
                                    </p:animScale>
                                  </p:childTnLst>
                                </p:cTn>
                              </p:par>
                              <p:par>
                                <p:cTn id="89" presetID="26"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animEffect transition="in" filter="wipe(down)">
                                      <p:cBhvr>
                                        <p:cTn id="91" dur="580">
                                          <p:stCondLst>
                                            <p:cond delay="0"/>
                                          </p:stCondLst>
                                        </p:cTn>
                                        <p:tgtEl>
                                          <p:spTgt spid="16"/>
                                        </p:tgtEl>
                                      </p:cBhvr>
                                    </p:animEffect>
                                    <p:anim calcmode="lin" valueType="num">
                                      <p:cBhvr>
                                        <p:cTn id="92"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3"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94"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95"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96"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97" dur="26">
                                          <p:stCondLst>
                                            <p:cond delay="650"/>
                                          </p:stCondLst>
                                        </p:cTn>
                                        <p:tgtEl>
                                          <p:spTgt spid="16"/>
                                        </p:tgtEl>
                                      </p:cBhvr>
                                      <p:to x="100000" y="60000"/>
                                    </p:animScale>
                                    <p:animScale>
                                      <p:cBhvr>
                                        <p:cTn id="98" dur="166" decel="50000">
                                          <p:stCondLst>
                                            <p:cond delay="676"/>
                                          </p:stCondLst>
                                        </p:cTn>
                                        <p:tgtEl>
                                          <p:spTgt spid="16"/>
                                        </p:tgtEl>
                                      </p:cBhvr>
                                      <p:to x="100000" y="100000"/>
                                    </p:animScale>
                                    <p:animScale>
                                      <p:cBhvr>
                                        <p:cTn id="99" dur="26">
                                          <p:stCondLst>
                                            <p:cond delay="1312"/>
                                          </p:stCondLst>
                                        </p:cTn>
                                        <p:tgtEl>
                                          <p:spTgt spid="16"/>
                                        </p:tgtEl>
                                      </p:cBhvr>
                                      <p:to x="100000" y="80000"/>
                                    </p:animScale>
                                    <p:animScale>
                                      <p:cBhvr>
                                        <p:cTn id="100" dur="166" decel="50000">
                                          <p:stCondLst>
                                            <p:cond delay="1338"/>
                                          </p:stCondLst>
                                        </p:cTn>
                                        <p:tgtEl>
                                          <p:spTgt spid="16"/>
                                        </p:tgtEl>
                                      </p:cBhvr>
                                      <p:to x="100000" y="100000"/>
                                    </p:animScale>
                                    <p:animScale>
                                      <p:cBhvr>
                                        <p:cTn id="101" dur="26">
                                          <p:stCondLst>
                                            <p:cond delay="1642"/>
                                          </p:stCondLst>
                                        </p:cTn>
                                        <p:tgtEl>
                                          <p:spTgt spid="16"/>
                                        </p:tgtEl>
                                      </p:cBhvr>
                                      <p:to x="100000" y="90000"/>
                                    </p:animScale>
                                    <p:animScale>
                                      <p:cBhvr>
                                        <p:cTn id="102" dur="166" decel="50000">
                                          <p:stCondLst>
                                            <p:cond delay="1668"/>
                                          </p:stCondLst>
                                        </p:cTn>
                                        <p:tgtEl>
                                          <p:spTgt spid="16"/>
                                        </p:tgtEl>
                                      </p:cBhvr>
                                      <p:to x="100000" y="100000"/>
                                    </p:animScale>
                                    <p:animScale>
                                      <p:cBhvr>
                                        <p:cTn id="103" dur="26">
                                          <p:stCondLst>
                                            <p:cond delay="1808"/>
                                          </p:stCondLst>
                                        </p:cTn>
                                        <p:tgtEl>
                                          <p:spTgt spid="16"/>
                                        </p:tgtEl>
                                      </p:cBhvr>
                                      <p:to x="100000" y="95000"/>
                                    </p:animScale>
                                    <p:animScale>
                                      <p:cBhvr>
                                        <p:cTn id="104" dur="166" decel="50000">
                                          <p:stCondLst>
                                            <p:cond delay="1834"/>
                                          </p:stCondLst>
                                        </p:cTn>
                                        <p:tgtEl>
                                          <p:spTgt spid="16"/>
                                        </p:tgtEl>
                                      </p:cBhvr>
                                      <p:to x="100000" y="100000"/>
                                    </p:animScale>
                                  </p:childTnLst>
                                </p:cTn>
                              </p:par>
                            </p:childTnLst>
                          </p:cTn>
                        </p:par>
                        <p:par>
                          <p:cTn id="105" fill="hold">
                            <p:stCondLst>
                              <p:cond delay="2000"/>
                            </p:stCondLst>
                            <p:childTnLst>
                              <p:par>
                                <p:cTn id="106" presetID="37" presetClass="path" presetSubtype="0" accel="50000" decel="50000" fill="hold" nodeType="afterEffect">
                                  <p:stCondLst>
                                    <p:cond delay="0"/>
                                  </p:stCondLst>
                                  <p:childTnLst>
                                    <p:animMotion origin="layout" path="M 0 0 L 0.067 0.04 C 0.081 0.049 0.102 0.054 0.124 0.054 C 0.149 0.054 0.169 0.049 0.183 0.04 L 0.25 0 E" pathEditMode="relative" ptsTypes="">
                                      <p:cBhvr>
                                        <p:cTn id="107" dur="4000" fill="hold"/>
                                        <p:tgtEl>
                                          <p:spTgt spid="9"/>
                                        </p:tgtEl>
                                        <p:attrNameLst>
                                          <p:attrName>ppt_x</p:attrName>
                                          <p:attrName>ppt_y</p:attrName>
                                        </p:attrNameLst>
                                      </p:cBhvr>
                                    </p:animMotion>
                                  </p:childTnLst>
                                </p:cTn>
                              </p:par>
                              <p:par>
                                <p:cTn id="108" presetID="37" presetClass="path" presetSubtype="0" accel="50000" decel="50000" fill="hold" nodeType="withEffect">
                                  <p:stCondLst>
                                    <p:cond delay="0"/>
                                  </p:stCondLst>
                                  <p:childTnLst>
                                    <p:animMotion origin="layout" path="M 0 0 L 0.067 0.04 C 0.081 0.049 0.102 0.054 0.124 0.054 C 0.149 0.054 0.169 0.049 0.183 0.04 L 0.25 0 E" pathEditMode="relative" ptsTypes="">
                                      <p:cBhvr>
                                        <p:cTn id="109" dur="4000" fill="hold"/>
                                        <p:tgtEl>
                                          <p:spTgt spid="6"/>
                                        </p:tgtEl>
                                        <p:attrNameLst>
                                          <p:attrName>ppt_x</p:attrName>
                                          <p:attrName>ppt_y</p:attrName>
                                        </p:attrNameLst>
                                      </p:cBhvr>
                                    </p:animMotion>
                                  </p:childTnLst>
                                </p:cTn>
                              </p:par>
                              <p:par>
                                <p:cTn id="110" presetID="37" presetClass="path" presetSubtype="0" accel="50000" decel="50000" fill="hold" nodeType="withEffect">
                                  <p:stCondLst>
                                    <p:cond delay="0"/>
                                  </p:stCondLst>
                                  <p:childTnLst>
                                    <p:animMotion origin="layout" path="M 0 0 L 0.067 0.04 C 0.081 0.049 0.102 0.054 0.124 0.054 C 0.149 0.054 0.169 0.049 0.183 0.04 L 0.25 0 E" pathEditMode="relative" ptsTypes="">
                                      <p:cBhvr>
                                        <p:cTn id="111" dur="4000" fill="hold"/>
                                        <p:tgtEl>
                                          <p:spTgt spid="15"/>
                                        </p:tgtEl>
                                        <p:attrNameLst>
                                          <p:attrName>ppt_x</p:attrName>
                                          <p:attrName>ppt_y</p:attrName>
                                        </p:attrNameLst>
                                      </p:cBhvr>
                                    </p:animMotion>
                                  </p:childTnLst>
                                </p:cTn>
                              </p:par>
                              <p:par>
                                <p:cTn id="112" presetID="37" presetClass="path" presetSubtype="0" accel="50000" decel="50000" fill="hold" nodeType="withEffect">
                                  <p:stCondLst>
                                    <p:cond delay="0"/>
                                  </p:stCondLst>
                                  <p:childTnLst>
                                    <p:animMotion origin="layout" path="M 0 0 L 0.067 0.04 C 0.081 0.049 0.102 0.054 0.124 0.054 C 0.149 0.054 0.169 0.049 0.183 0.04 L 0.25 0 E" pathEditMode="relative" ptsTypes="">
                                      <p:cBhvr>
                                        <p:cTn id="113" dur="4000" fill="hold"/>
                                        <p:tgtEl>
                                          <p:spTgt spid="1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P spid="3" grpId="0"/>
      <p:bldP spid="4" grpId="0"/>
    </p:bld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Custom 11">
      <a:majorFont>
        <a:latin typeface="Trebuchet MS"/>
        <a:ea typeface=""/>
        <a:cs typeface=""/>
      </a:majorFont>
      <a:minorFont>
        <a:latin typeface="Trebuchet MS"/>
        <a:ea typeface=""/>
        <a:cs typeface=""/>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spDef>
      <a:spPr>
        <a:solidFill>
          <a:schemeClr val="accent1"/>
        </a:solidFill>
        <a:ln>
          <a:noFill/>
        </a:ln>
        <a:effectLst>
          <a:outerShdw blurRad="50800" dist="38100" dir="5400000" algn="t" rotWithShape="0">
            <a:prstClr val="black">
              <a:alpha val="40000"/>
            </a:prstClr>
          </a:outerShdw>
        </a:effectLst>
      </a:spPr>
      <a:body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421116_win32_fixed" id="{8446F5B5-966E-4E69-AA73-BEBB465CFBB7}" vid="{6AFFC5CA-3C1E-430B-9A7D-BC0B1E2CE0D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Réflexion sur l’apprentissage </Template>
  <TotalTime>0</TotalTime>
  <Words>2449</Words>
  <Application>Microsoft Office PowerPoint</Application>
  <PresentationFormat>Grand écran</PresentationFormat>
  <Paragraphs>283</Paragraphs>
  <Slides>19</Slides>
  <Notes>14</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19</vt:i4>
      </vt:variant>
    </vt:vector>
  </HeadingPairs>
  <TitlesOfParts>
    <vt:vector size="24" baseType="lpstr">
      <vt:lpstr>Arial</vt:lpstr>
      <vt:lpstr>Calibri</vt:lpstr>
      <vt:lpstr>Segoe UI</vt:lpstr>
      <vt:lpstr>Trebuchet MS</vt:lpstr>
      <vt:lpstr>Berlin</vt:lpstr>
      <vt:lpstr>Projet Heaven</vt:lpstr>
      <vt:lpstr>Les informations</vt:lpstr>
      <vt:lpstr>Les informations | Le projet</vt:lpstr>
      <vt:lpstr>Les informations | L’histoire</vt:lpstr>
      <vt:lpstr>Les informations | Les lieux</vt:lpstr>
      <vt:lpstr>Le fonctionnement</vt:lpstr>
      <vt:lpstr>Le fonctionnement | L’idée principale</vt:lpstr>
      <vt:lpstr>Le fonctionnement | Le cœur</vt:lpstr>
      <vt:lpstr>Le fonctionnement | Le delta</vt:lpstr>
      <vt:lpstr>Le fonctionnement | Les dossiers</vt:lpstr>
      <vt:lpstr>Le développement</vt:lpstr>
      <vt:lpstr>Le développement | Les étapes</vt:lpstr>
      <vt:lpstr>Le développement | Le code</vt:lpstr>
      <vt:lpstr>Le développement | Les graphismes</vt:lpstr>
      <vt:lpstr>Le développement | L’audio</vt:lpstr>
      <vt:lpstr>Le jeu</vt:lpstr>
      <vt:lpstr>Présentation PowerPoint</vt:lpstr>
      <vt:lpstr>L. Marvyn </vt:lpstr>
      <vt:lpstr>Projet Heaven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2023-05-08T18:03:55Z</dcterms:created>
  <dcterms:modified xsi:type="dcterms:W3CDTF">2024-11-01T16:38:00Z</dcterms:modified>
</cp:coreProperties>
</file>